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51"/>
  </p:notesMasterIdLst>
  <p:handoutMasterIdLst>
    <p:handoutMasterId r:id="rId52"/>
  </p:handoutMasterIdLst>
  <p:sldIdLst>
    <p:sldId id="256" r:id="rId2"/>
    <p:sldId id="351" r:id="rId3"/>
    <p:sldId id="352" r:id="rId4"/>
    <p:sldId id="354" r:id="rId5"/>
    <p:sldId id="355" r:id="rId6"/>
    <p:sldId id="356" r:id="rId7"/>
    <p:sldId id="357" r:id="rId8"/>
    <p:sldId id="358" r:id="rId9"/>
    <p:sldId id="359" r:id="rId10"/>
    <p:sldId id="360" r:id="rId11"/>
    <p:sldId id="371" r:id="rId12"/>
    <p:sldId id="361" r:id="rId13"/>
    <p:sldId id="362" r:id="rId14"/>
    <p:sldId id="363" r:id="rId15"/>
    <p:sldId id="364" r:id="rId16"/>
    <p:sldId id="365" r:id="rId17"/>
    <p:sldId id="366" r:id="rId18"/>
    <p:sldId id="367" r:id="rId19"/>
    <p:sldId id="369" r:id="rId20"/>
    <p:sldId id="370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79" r:id="rId29"/>
    <p:sldId id="380" r:id="rId30"/>
    <p:sldId id="381" r:id="rId31"/>
    <p:sldId id="382" r:id="rId32"/>
    <p:sldId id="383" r:id="rId33"/>
    <p:sldId id="385" r:id="rId34"/>
    <p:sldId id="386" r:id="rId35"/>
    <p:sldId id="387" r:id="rId36"/>
    <p:sldId id="388" r:id="rId37"/>
    <p:sldId id="389" r:id="rId38"/>
    <p:sldId id="391" r:id="rId39"/>
    <p:sldId id="392" r:id="rId40"/>
    <p:sldId id="393" r:id="rId41"/>
    <p:sldId id="394" r:id="rId42"/>
    <p:sldId id="395" r:id="rId43"/>
    <p:sldId id="396" r:id="rId44"/>
    <p:sldId id="397" r:id="rId45"/>
    <p:sldId id="398" r:id="rId46"/>
    <p:sldId id="399" r:id="rId47"/>
    <p:sldId id="401" r:id="rId48"/>
    <p:sldId id="404" r:id="rId49"/>
    <p:sldId id="400" r:id="rId5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pos="2880">
          <p15:clr>
            <a:srgbClr val="A4A3A4"/>
          </p15:clr>
        </p15:guide>
        <p15:guide id="4" pos="57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9CCFF"/>
    <a:srgbClr val="FFFF66"/>
    <a:srgbClr val="008080"/>
    <a:srgbClr val="000099"/>
    <a:srgbClr val="000066"/>
    <a:srgbClr val="FFCC00"/>
    <a:srgbClr val="CC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3" autoAdjust="0"/>
    <p:restoredTop sz="90952"/>
  </p:normalViewPr>
  <p:slideViewPr>
    <p:cSldViewPr snapToObjects="1">
      <p:cViewPr varScale="1">
        <p:scale>
          <a:sx n="111" d="100"/>
          <a:sy n="111" d="100"/>
        </p:scale>
        <p:origin x="920" y="208"/>
      </p:cViewPr>
      <p:guideLst>
        <p:guide orient="horz" pos="720"/>
        <p:guide orient="horz" pos="4224"/>
        <p:guide pos="2880"/>
        <p:guide pos="5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64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B9AFF9-6095-414C-A75D-CBC5D2AE5590}" type="presOf" srcId="{6323FA16-F146-DA4B-B98D-0B8A0634081D}" destId="{563A0AD5-480F-6940-A821-9CB31B13F406}" srcOrd="0" destOrd="0" presId="urn:microsoft.com/office/officeart/2005/8/layout/process2"/>
    <dgm:cxn modelId="{E568C7DD-9382-5C45-8D7F-DBE74B0FC39D}" type="presOf" srcId="{15122DA3-3FA0-4D44-B31C-3F5BDA42DF6F}" destId="{33FDA061-5F0A-5A4A-9FBF-ACD061D8F9BD}" srcOrd="1" destOrd="0" presId="urn:microsoft.com/office/officeart/2005/8/layout/process2"/>
    <dgm:cxn modelId="{069F5310-23D1-574D-BF30-30344AF3C51E}" type="presOf" srcId="{99A0B4F5-C19A-8949-8453-E1595FB8A7A5}" destId="{7BF252FE-ADC4-B749-B529-4B46506D75B9}" srcOrd="0" destOrd="0" presId="urn:microsoft.com/office/officeart/2005/8/layout/process2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BBC5F1DF-3575-114E-9754-1115D458D4F2}" type="presOf" srcId="{369EFE23-1A66-E143-A5F3-B83812FC09AF}" destId="{49AD648E-0C4D-974A-B04E-60BCABE52EBE}" srcOrd="0" destOrd="0" presId="urn:microsoft.com/office/officeart/2005/8/layout/process2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6E6EAB53-BD7C-6A48-8A5F-A30302D36672}" type="presOf" srcId="{AB179BD2-1137-EF40-A1DE-503CA6C9FCF2}" destId="{9DB1EE41-28BB-CF40-A2E1-C1472612B009}" srcOrd="0" destOrd="0" presId="urn:microsoft.com/office/officeart/2005/8/layout/process2"/>
    <dgm:cxn modelId="{30E530F2-25AB-AC4A-A7CE-0DC20E47047B}" type="presOf" srcId="{73942A3B-5D33-0249-83B5-0DEC20A28235}" destId="{D502D0D1-1C4B-BB4E-BB68-987B34A1C2AB}" srcOrd="0" destOrd="0" presId="urn:microsoft.com/office/officeart/2005/8/layout/process2"/>
    <dgm:cxn modelId="{70E4024A-B431-B140-B7D6-D4E9B81D3D97}" type="presOf" srcId="{D43281B4-9AB1-404B-B79F-161DFF234607}" destId="{38BDA58B-7C94-A54A-95E2-55CBA9E190AF}" srcOrd="1" destOrd="0" presId="urn:microsoft.com/office/officeart/2005/8/layout/process2"/>
    <dgm:cxn modelId="{9F657D6D-37A0-CB4D-AC49-F2A5EF79EB6D}" type="presOf" srcId="{369EFE23-1A66-E143-A5F3-B83812FC09AF}" destId="{53595BAA-5B6C-C442-8646-5AD5F74873FD}" srcOrd="1" destOrd="0" presId="urn:microsoft.com/office/officeart/2005/8/layout/process2"/>
    <dgm:cxn modelId="{A38C21EE-58D7-9343-BD06-615C0C9667EC}" type="presOf" srcId="{486A27E4-E189-3D4E-A2F4-200EE4C8E3DF}" destId="{63DD018B-6021-224E-BB6E-2253407930ED}" srcOrd="0" destOrd="0" presId="urn:microsoft.com/office/officeart/2005/8/layout/process2"/>
    <dgm:cxn modelId="{18FED314-B0CD-7243-B469-E88FF994BB15}" type="presOf" srcId="{8FA09AEE-4920-B340-A524-68AAF8ABF98F}" destId="{87718ACE-72D4-684F-9C5D-1ACFAC271468}" srcOrd="0" destOrd="0" presId="urn:microsoft.com/office/officeart/2005/8/layout/process2"/>
    <dgm:cxn modelId="{0492B022-9B5D-CD4A-88FB-AE48B8EF0CF6}" type="presOf" srcId="{D43281B4-9AB1-404B-B79F-161DFF234607}" destId="{4A03B039-E9EA-0E4E-A667-DC6D3ED849F0}" srcOrd="0" destOrd="0" presId="urn:microsoft.com/office/officeart/2005/8/layout/process2"/>
    <dgm:cxn modelId="{2E035D26-7E0A-EC45-BC4B-1252B78483FF}" type="presOf" srcId="{8FA09AEE-4920-B340-A524-68AAF8ABF98F}" destId="{20EAB64D-6B93-6949-A7CA-E382A6EAA3DA}" srcOrd="1" destOrd="0" presId="urn:microsoft.com/office/officeart/2005/8/layout/process2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FD9F75F4-680F-C548-A1A9-0B42306AF717}" type="presOf" srcId="{15122DA3-3FA0-4D44-B31C-3F5BDA42DF6F}" destId="{9E9C4229-2514-524C-90FA-199F4BD6D1E9}" srcOrd="0" destOrd="0" presId="urn:microsoft.com/office/officeart/2005/8/layout/process2"/>
    <dgm:cxn modelId="{0EB683A0-9CB0-C549-BF53-27F581F86286}" type="presOf" srcId="{380F7BBA-332C-2141-93EC-1D2FDC0EF346}" destId="{1D5F2392-1364-D142-A8E1-C2314F5A6F29}" srcOrd="0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6E7B8CBD-D158-4C46-A45B-88A111EE88CC}" type="presParOf" srcId="{7BF252FE-ADC4-B749-B529-4B46506D75B9}" destId="{9DB1EE41-28BB-CF40-A2E1-C1472612B009}" srcOrd="0" destOrd="0" presId="urn:microsoft.com/office/officeart/2005/8/layout/process2"/>
    <dgm:cxn modelId="{B3C3C6AE-9B76-F144-8CD3-0EFD7FCC35D3}" type="presParOf" srcId="{7BF252FE-ADC4-B749-B529-4B46506D75B9}" destId="{4A03B039-E9EA-0E4E-A667-DC6D3ED849F0}" srcOrd="1" destOrd="0" presId="urn:microsoft.com/office/officeart/2005/8/layout/process2"/>
    <dgm:cxn modelId="{8BDF4A88-A033-5142-9A38-249B1275DD9A}" type="presParOf" srcId="{4A03B039-E9EA-0E4E-A667-DC6D3ED849F0}" destId="{38BDA58B-7C94-A54A-95E2-55CBA9E190AF}" srcOrd="0" destOrd="0" presId="urn:microsoft.com/office/officeart/2005/8/layout/process2"/>
    <dgm:cxn modelId="{6357D2C3-9770-9743-8765-66DF44C511AE}" type="presParOf" srcId="{7BF252FE-ADC4-B749-B529-4B46506D75B9}" destId="{1D5F2392-1364-D142-A8E1-C2314F5A6F29}" srcOrd="2" destOrd="0" presId="urn:microsoft.com/office/officeart/2005/8/layout/process2"/>
    <dgm:cxn modelId="{D62A6174-ECF4-EF49-A565-F27571FF9AEC}" type="presParOf" srcId="{7BF252FE-ADC4-B749-B529-4B46506D75B9}" destId="{9E9C4229-2514-524C-90FA-199F4BD6D1E9}" srcOrd="3" destOrd="0" presId="urn:microsoft.com/office/officeart/2005/8/layout/process2"/>
    <dgm:cxn modelId="{721717C6-434F-E841-9E40-E3DC3D1BD85D}" type="presParOf" srcId="{9E9C4229-2514-524C-90FA-199F4BD6D1E9}" destId="{33FDA061-5F0A-5A4A-9FBF-ACD061D8F9BD}" srcOrd="0" destOrd="0" presId="urn:microsoft.com/office/officeart/2005/8/layout/process2"/>
    <dgm:cxn modelId="{43E8540D-D4B5-5F45-8BB8-DF60E6D9882C}" type="presParOf" srcId="{7BF252FE-ADC4-B749-B529-4B46506D75B9}" destId="{D502D0D1-1C4B-BB4E-BB68-987B34A1C2AB}" srcOrd="4" destOrd="0" presId="urn:microsoft.com/office/officeart/2005/8/layout/process2"/>
    <dgm:cxn modelId="{D0F98A54-A919-A24E-BC21-532ACE9A582A}" type="presParOf" srcId="{7BF252FE-ADC4-B749-B529-4B46506D75B9}" destId="{87718ACE-72D4-684F-9C5D-1ACFAC271468}" srcOrd="5" destOrd="0" presId="urn:microsoft.com/office/officeart/2005/8/layout/process2"/>
    <dgm:cxn modelId="{DE869D3A-9C68-2E40-B3F2-4CD204AAAD69}" type="presParOf" srcId="{87718ACE-72D4-684F-9C5D-1ACFAC271468}" destId="{20EAB64D-6B93-6949-A7CA-E382A6EAA3DA}" srcOrd="0" destOrd="0" presId="urn:microsoft.com/office/officeart/2005/8/layout/process2"/>
    <dgm:cxn modelId="{BD2281CA-5C99-4F42-BD19-4BBFCEF8582A}" type="presParOf" srcId="{7BF252FE-ADC4-B749-B529-4B46506D75B9}" destId="{63DD018B-6021-224E-BB6E-2253407930ED}" srcOrd="6" destOrd="0" presId="urn:microsoft.com/office/officeart/2005/8/layout/process2"/>
    <dgm:cxn modelId="{8B565397-A7BA-3C48-8F32-BB745B4E2341}" type="presParOf" srcId="{7BF252FE-ADC4-B749-B529-4B46506D75B9}" destId="{49AD648E-0C4D-974A-B04E-60BCABE52EBE}" srcOrd="7" destOrd="0" presId="urn:microsoft.com/office/officeart/2005/8/layout/process2"/>
    <dgm:cxn modelId="{6643CBAF-33B1-B04C-9670-E0CB09293D86}" type="presParOf" srcId="{49AD648E-0C4D-974A-B04E-60BCABE52EBE}" destId="{53595BAA-5B6C-C442-8646-5AD5F74873FD}" srcOrd="0" destOrd="0" presId="urn:microsoft.com/office/officeart/2005/8/layout/process2"/>
    <dgm:cxn modelId="{B32DDEF4-C483-F541-AD33-3DE0DFC6D02F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EE9BE-5C19-5541-9106-7D263D8FBA98}" type="presOf" srcId="{8FA09AEE-4920-B340-A524-68AAF8ABF98F}" destId="{20EAB64D-6B93-6949-A7CA-E382A6EAA3DA}" srcOrd="1" destOrd="0" presId="urn:microsoft.com/office/officeart/2005/8/layout/process2"/>
    <dgm:cxn modelId="{CFACBD89-B59F-284C-AC4B-FA0C412E615C}" type="presOf" srcId="{99A0B4F5-C19A-8949-8453-E1595FB8A7A5}" destId="{7BF252FE-ADC4-B749-B529-4B46506D75B9}" srcOrd="0" destOrd="0" presId="urn:microsoft.com/office/officeart/2005/8/layout/process2"/>
    <dgm:cxn modelId="{5F359EFD-4D6C-5144-AF53-3FA33F9AC931}" type="presOf" srcId="{D43281B4-9AB1-404B-B79F-161DFF234607}" destId="{4A03B039-E9EA-0E4E-A667-DC6D3ED849F0}" srcOrd="0" destOrd="0" presId="urn:microsoft.com/office/officeart/2005/8/layout/process2"/>
    <dgm:cxn modelId="{C66F7C06-0D2F-DF4B-9672-A0706BB82443}" type="presOf" srcId="{73942A3B-5D33-0249-83B5-0DEC20A28235}" destId="{D502D0D1-1C4B-BB4E-BB68-987B34A1C2AB}" srcOrd="0" destOrd="0" presId="urn:microsoft.com/office/officeart/2005/8/layout/process2"/>
    <dgm:cxn modelId="{507CE675-5D03-1A4E-A950-AA8949F1B1A6}" type="presOf" srcId="{15122DA3-3FA0-4D44-B31C-3F5BDA42DF6F}" destId="{33FDA061-5F0A-5A4A-9FBF-ACD061D8F9BD}" srcOrd="1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013F9253-0437-2F4B-B5B1-192BD5F66D8C}" type="presOf" srcId="{15122DA3-3FA0-4D44-B31C-3F5BDA42DF6F}" destId="{9E9C4229-2514-524C-90FA-199F4BD6D1E9}" srcOrd="0" destOrd="0" presId="urn:microsoft.com/office/officeart/2005/8/layout/process2"/>
    <dgm:cxn modelId="{C120F97E-FBF1-9440-ACD1-1B2C3D2E28C8}" type="presOf" srcId="{369EFE23-1A66-E143-A5F3-B83812FC09AF}" destId="{53595BAA-5B6C-C442-8646-5AD5F74873FD}" srcOrd="1" destOrd="0" presId="urn:microsoft.com/office/officeart/2005/8/layout/process2"/>
    <dgm:cxn modelId="{86839EA7-7A94-E948-AB94-F681C7BDC52A}" type="presOf" srcId="{8FA09AEE-4920-B340-A524-68AAF8ABF98F}" destId="{87718ACE-72D4-684F-9C5D-1ACFAC271468}" srcOrd="0" destOrd="0" presId="urn:microsoft.com/office/officeart/2005/8/layout/process2"/>
    <dgm:cxn modelId="{49EA0B94-5A3E-5140-B31E-937A48CBEE68}" type="presOf" srcId="{369EFE23-1A66-E143-A5F3-B83812FC09AF}" destId="{49AD648E-0C4D-974A-B04E-60BCABE52EBE}" srcOrd="0" destOrd="0" presId="urn:microsoft.com/office/officeart/2005/8/layout/process2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8B9CD226-367E-F84F-884F-59F381E952E7}" type="presOf" srcId="{380F7BBA-332C-2141-93EC-1D2FDC0EF346}" destId="{1D5F2392-1364-D142-A8E1-C2314F5A6F29}" srcOrd="0" destOrd="0" presId="urn:microsoft.com/office/officeart/2005/8/layout/process2"/>
    <dgm:cxn modelId="{EFA08008-648E-F543-A46D-E025B99F4976}" type="presOf" srcId="{D43281B4-9AB1-404B-B79F-161DFF234607}" destId="{38BDA58B-7C94-A54A-95E2-55CBA9E190AF}" srcOrd="1" destOrd="0" presId="urn:microsoft.com/office/officeart/2005/8/layout/process2"/>
    <dgm:cxn modelId="{B1829DA7-C1CE-7F41-96D1-162E00E32BDA}" type="presOf" srcId="{6323FA16-F146-DA4B-B98D-0B8A0634081D}" destId="{563A0AD5-480F-6940-A821-9CB31B13F406}" srcOrd="0" destOrd="0" presId="urn:microsoft.com/office/officeart/2005/8/layout/process2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7C915FCF-9003-3D45-97DE-F54BACC33898}" type="presOf" srcId="{486A27E4-E189-3D4E-A2F4-200EE4C8E3DF}" destId="{63DD018B-6021-224E-BB6E-2253407930ED}" srcOrd="0" destOrd="0" presId="urn:microsoft.com/office/officeart/2005/8/layout/process2"/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200B5F7E-9199-0A43-8074-A2904094E1CB}" type="presOf" srcId="{AB179BD2-1137-EF40-A1DE-503CA6C9FCF2}" destId="{9DB1EE41-28BB-CF40-A2E1-C1472612B009}" srcOrd="0" destOrd="0" presId="urn:microsoft.com/office/officeart/2005/8/layout/process2"/>
    <dgm:cxn modelId="{4E23A2C2-7FE8-6445-A683-3520C36DF2E5}" type="presParOf" srcId="{7BF252FE-ADC4-B749-B529-4B46506D75B9}" destId="{9DB1EE41-28BB-CF40-A2E1-C1472612B009}" srcOrd="0" destOrd="0" presId="urn:microsoft.com/office/officeart/2005/8/layout/process2"/>
    <dgm:cxn modelId="{BBBECA09-C91D-CD48-9556-392E423955FD}" type="presParOf" srcId="{7BF252FE-ADC4-B749-B529-4B46506D75B9}" destId="{4A03B039-E9EA-0E4E-A667-DC6D3ED849F0}" srcOrd="1" destOrd="0" presId="urn:microsoft.com/office/officeart/2005/8/layout/process2"/>
    <dgm:cxn modelId="{92EDDC17-3DA4-084F-8F2C-0247C530F8D8}" type="presParOf" srcId="{4A03B039-E9EA-0E4E-A667-DC6D3ED849F0}" destId="{38BDA58B-7C94-A54A-95E2-55CBA9E190AF}" srcOrd="0" destOrd="0" presId="urn:microsoft.com/office/officeart/2005/8/layout/process2"/>
    <dgm:cxn modelId="{A8720893-2434-AE45-AAB2-D624BF485988}" type="presParOf" srcId="{7BF252FE-ADC4-B749-B529-4B46506D75B9}" destId="{1D5F2392-1364-D142-A8E1-C2314F5A6F29}" srcOrd="2" destOrd="0" presId="urn:microsoft.com/office/officeart/2005/8/layout/process2"/>
    <dgm:cxn modelId="{B483EE32-592F-134D-95DF-14BF83426583}" type="presParOf" srcId="{7BF252FE-ADC4-B749-B529-4B46506D75B9}" destId="{9E9C4229-2514-524C-90FA-199F4BD6D1E9}" srcOrd="3" destOrd="0" presId="urn:microsoft.com/office/officeart/2005/8/layout/process2"/>
    <dgm:cxn modelId="{B69E1919-0778-EA49-9B0B-93CF7A39D425}" type="presParOf" srcId="{9E9C4229-2514-524C-90FA-199F4BD6D1E9}" destId="{33FDA061-5F0A-5A4A-9FBF-ACD061D8F9BD}" srcOrd="0" destOrd="0" presId="urn:microsoft.com/office/officeart/2005/8/layout/process2"/>
    <dgm:cxn modelId="{B389F7F4-F866-B14D-A8C6-065EFD416D4E}" type="presParOf" srcId="{7BF252FE-ADC4-B749-B529-4B46506D75B9}" destId="{D502D0D1-1C4B-BB4E-BB68-987B34A1C2AB}" srcOrd="4" destOrd="0" presId="urn:microsoft.com/office/officeart/2005/8/layout/process2"/>
    <dgm:cxn modelId="{F2732EE3-AB04-C44F-BC67-E2D15F2D31B6}" type="presParOf" srcId="{7BF252FE-ADC4-B749-B529-4B46506D75B9}" destId="{87718ACE-72D4-684F-9C5D-1ACFAC271468}" srcOrd="5" destOrd="0" presId="urn:microsoft.com/office/officeart/2005/8/layout/process2"/>
    <dgm:cxn modelId="{5A27558D-BDFD-FF45-ADD8-C62D31F81DA1}" type="presParOf" srcId="{87718ACE-72D4-684F-9C5D-1ACFAC271468}" destId="{20EAB64D-6B93-6949-A7CA-E382A6EAA3DA}" srcOrd="0" destOrd="0" presId="urn:microsoft.com/office/officeart/2005/8/layout/process2"/>
    <dgm:cxn modelId="{84B15BC4-DC3B-AC4F-AFA0-E862169A5A0F}" type="presParOf" srcId="{7BF252FE-ADC4-B749-B529-4B46506D75B9}" destId="{63DD018B-6021-224E-BB6E-2253407930ED}" srcOrd="6" destOrd="0" presId="urn:microsoft.com/office/officeart/2005/8/layout/process2"/>
    <dgm:cxn modelId="{286CEDF0-C412-714E-9466-FD6E91FC1EB0}" type="presParOf" srcId="{7BF252FE-ADC4-B749-B529-4B46506D75B9}" destId="{49AD648E-0C4D-974A-B04E-60BCABE52EBE}" srcOrd="7" destOrd="0" presId="urn:microsoft.com/office/officeart/2005/8/layout/process2"/>
    <dgm:cxn modelId="{92C634CB-F2CE-8045-A252-C35E3A3E8529}" type="presParOf" srcId="{49AD648E-0C4D-974A-B04E-60BCABE52EBE}" destId="{53595BAA-5B6C-C442-8646-5AD5F74873FD}" srcOrd="0" destOrd="0" presId="urn:microsoft.com/office/officeart/2005/8/layout/process2"/>
    <dgm:cxn modelId="{BD1D8965-AD9F-1649-B5DE-B47563D85B72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743B42-5558-2F4B-8BD4-346737B6BE9E}" type="presOf" srcId="{15122DA3-3FA0-4D44-B31C-3F5BDA42DF6F}" destId="{9E9C4229-2514-524C-90FA-199F4BD6D1E9}" srcOrd="0" destOrd="0" presId="urn:microsoft.com/office/officeart/2005/8/layout/process2"/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5521E261-0A8A-FF4C-B2EE-371FD6C83AC0}" type="presOf" srcId="{380F7BBA-332C-2141-93EC-1D2FDC0EF346}" destId="{1D5F2392-1364-D142-A8E1-C2314F5A6F29}" srcOrd="0" destOrd="0" presId="urn:microsoft.com/office/officeart/2005/8/layout/process2"/>
    <dgm:cxn modelId="{933F0D5B-B418-1449-9229-25BA08B8140E}" type="presOf" srcId="{AB179BD2-1137-EF40-A1DE-503CA6C9FCF2}" destId="{9DB1EE41-28BB-CF40-A2E1-C1472612B009}" srcOrd="0" destOrd="0" presId="urn:microsoft.com/office/officeart/2005/8/layout/process2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7D8B4C2C-E3C0-3D48-B0AA-841F113C4AC5}" type="presOf" srcId="{D43281B4-9AB1-404B-B79F-161DFF234607}" destId="{38BDA58B-7C94-A54A-95E2-55CBA9E190AF}" srcOrd="1" destOrd="0" presId="urn:microsoft.com/office/officeart/2005/8/layout/process2"/>
    <dgm:cxn modelId="{912D8100-BA00-2249-916D-D6979F404821}" type="presOf" srcId="{99A0B4F5-C19A-8949-8453-E1595FB8A7A5}" destId="{7BF252FE-ADC4-B749-B529-4B46506D75B9}" srcOrd="0" destOrd="0" presId="urn:microsoft.com/office/officeart/2005/8/layout/process2"/>
    <dgm:cxn modelId="{7A5BABBE-8C1F-494C-BFFA-DA1A58711290}" type="presOf" srcId="{D43281B4-9AB1-404B-B79F-161DFF234607}" destId="{4A03B039-E9EA-0E4E-A667-DC6D3ED849F0}" srcOrd="0" destOrd="0" presId="urn:microsoft.com/office/officeart/2005/8/layout/process2"/>
    <dgm:cxn modelId="{39DC207E-A79D-B849-9AD5-FBAE8B5194AC}" type="presOf" srcId="{369EFE23-1A66-E143-A5F3-B83812FC09AF}" destId="{53595BAA-5B6C-C442-8646-5AD5F74873FD}" srcOrd="1" destOrd="0" presId="urn:microsoft.com/office/officeart/2005/8/layout/process2"/>
    <dgm:cxn modelId="{FB4F8A05-9B6D-0F46-88F1-47352FAF1C3F}" type="presOf" srcId="{6323FA16-F146-DA4B-B98D-0B8A0634081D}" destId="{563A0AD5-480F-6940-A821-9CB31B13F406}" srcOrd="0" destOrd="0" presId="urn:microsoft.com/office/officeart/2005/8/layout/process2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8C790EFF-9445-7A47-AEF0-AB3BC0F28D95}" type="presOf" srcId="{15122DA3-3FA0-4D44-B31C-3F5BDA42DF6F}" destId="{33FDA061-5F0A-5A4A-9FBF-ACD061D8F9BD}" srcOrd="1" destOrd="0" presId="urn:microsoft.com/office/officeart/2005/8/layout/process2"/>
    <dgm:cxn modelId="{EB8C33F5-7689-9747-A250-AF83501B3A2A}" type="presOf" srcId="{73942A3B-5D33-0249-83B5-0DEC20A28235}" destId="{D502D0D1-1C4B-BB4E-BB68-987B34A1C2AB}" srcOrd="0" destOrd="0" presId="urn:microsoft.com/office/officeart/2005/8/layout/process2"/>
    <dgm:cxn modelId="{AEFF2BBF-03FA-7146-85A2-FD4D48BB4009}" type="presOf" srcId="{486A27E4-E189-3D4E-A2F4-200EE4C8E3DF}" destId="{63DD018B-6021-224E-BB6E-2253407930ED}" srcOrd="0" destOrd="0" presId="urn:microsoft.com/office/officeart/2005/8/layout/process2"/>
    <dgm:cxn modelId="{B6938A92-B16B-8649-BEFD-0D9E5A145DD4}" type="presOf" srcId="{8FA09AEE-4920-B340-A524-68AAF8ABF98F}" destId="{20EAB64D-6B93-6949-A7CA-E382A6EAA3DA}" srcOrd="1" destOrd="0" presId="urn:microsoft.com/office/officeart/2005/8/layout/process2"/>
    <dgm:cxn modelId="{745204D8-0C08-6B43-9CBA-CF14EC7D1B0F}" type="presOf" srcId="{369EFE23-1A66-E143-A5F3-B83812FC09AF}" destId="{49AD648E-0C4D-974A-B04E-60BCABE52EBE}" srcOrd="0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FC602E02-958A-5045-8697-3FE14BCE08C6}" type="presOf" srcId="{8FA09AEE-4920-B340-A524-68AAF8ABF98F}" destId="{87718ACE-72D4-684F-9C5D-1ACFAC271468}" srcOrd="0" destOrd="0" presId="urn:microsoft.com/office/officeart/2005/8/layout/process2"/>
    <dgm:cxn modelId="{6A432FC6-2EA6-964F-8AEE-13DE69B250E8}" type="presParOf" srcId="{7BF252FE-ADC4-B749-B529-4B46506D75B9}" destId="{9DB1EE41-28BB-CF40-A2E1-C1472612B009}" srcOrd="0" destOrd="0" presId="urn:microsoft.com/office/officeart/2005/8/layout/process2"/>
    <dgm:cxn modelId="{29D5127C-756A-FF48-8097-B7556E6584A1}" type="presParOf" srcId="{7BF252FE-ADC4-B749-B529-4B46506D75B9}" destId="{4A03B039-E9EA-0E4E-A667-DC6D3ED849F0}" srcOrd="1" destOrd="0" presId="urn:microsoft.com/office/officeart/2005/8/layout/process2"/>
    <dgm:cxn modelId="{306863C0-85A0-2C43-9E44-C7B78DEF3686}" type="presParOf" srcId="{4A03B039-E9EA-0E4E-A667-DC6D3ED849F0}" destId="{38BDA58B-7C94-A54A-95E2-55CBA9E190AF}" srcOrd="0" destOrd="0" presId="urn:microsoft.com/office/officeart/2005/8/layout/process2"/>
    <dgm:cxn modelId="{922B00C3-475E-2249-B97F-13D11475F360}" type="presParOf" srcId="{7BF252FE-ADC4-B749-B529-4B46506D75B9}" destId="{1D5F2392-1364-D142-A8E1-C2314F5A6F29}" srcOrd="2" destOrd="0" presId="urn:microsoft.com/office/officeart/2005/8/layout/process2"/>
    <dgm:cxn modelId="{FF7F92BA-079A-1245-B9FD-0F4B8FC7C7EA}" type="presParOf" srcId="{7BF252FE-ADC4-B749-B529-4B46506D75B9}" destId="{9E9C4229-2514-524C-90FA-199F4BD6D1E9}" srcOrd="3" destOrd="0" presId="urn:microsoft.com/office/officeart/2005/8/layout/process2"/>
    <dgm:cxn modelId="{4D547664-EDFF-4B4E-A012-BB49FDEA2165}" type="presParOf" srcId="{9E9C4229-2514-524C-90FA-199F4BD6D1E9}" destId="{33FDA061-5F0A-5A4A-9FBF-ACD061D8F9BD}" srcOrd="0" destOrd="0" presId="urn:microsoft.com/office/officeart/2005/8/layout/process2"/>
    <dgm:cxn modelId="{140C00C8-3D3C-6544-96C3-80455FC62409}" type="presParOf" srcId="{7BF252FE-ADC4-B749-B529-4B46506D75B9}" destId="{D502D0D1-1C4B-BB4E-BB68-987B34A1C2AB}" srcOrd="4" destOrd="0" presId="urn:microsoft.com/office/officeart/2005/8/layout/process2"/>
    <dgm:cxn modelId="{5665F32E-F5A6-674E-81C6-779883B8CCA3}" type="presParOf" srcId="{7BF252FE-ADC4-B749-B529-4B46506D75B9}" destId="{87718ACE-72D4-684F-9C5D-1ACFAC271468}" srcOrd="5" destOrd="0" presId="urn:microsoft.com/office/officeart/2005/8/layout/process2"/>
    <dgm:cxn modelId="{94ADAB41-44C3-7047-B0C4-36B2A008F1A6}" type="presParOf" srcId="{87718ACE-72D4-684F-9C5D-1ACFAC271468}" destId="{20EAB64D-6B93-6949-A7CA-E382A6EAA3DA}" srcOrd="0" destOrd="0" presId="urn:microsoft.com/office/officeart/2005/8/layout/process2"/>
    <dgm:cxn modelId="{F459C09D-A58A-EA4D-8D90-2F1F6EC4FFE4}" type="presParOf" srcId="{7BF252FE-ADC4-B749-B529-4B46506D75B9}" destId="{63DD018B-6021-224E-BB6E-2253407930ED}" srcOrd="6" destOrd="0" presId="urn:microsoft.com/office/officeart/2005/8/layout/process2"/>
    <dgm:cxn modelId="{06B069BD-8EA6-7F45-8247-3EDD1CB84340}" type="presParOf" srcId="{7BF252FE-ADC4-B749-B529-4B46506D75B9}" destId="{49AD648E-0C4D-974A-B04E-60BCABE52EBE}" srcOrd="7" destOrd="0" presId="urn:microsoft.com/office/officeart/2005/8/layout/process2"/>
    <dgm:cxn modelId="{F80811F5-6DAC-5A4B-AB08-6A62949E3B68}" type="presParOf" srcId="{49AD648E-0C4D-974A-B04E-60BCABE52EBE}" destId="{53595BAA-5B6C-C442-8646-5AD5F74873FD}" srcOrd="0" destOrd="0" presId="urn:microsoft.com/office/officeart/2005/8/layout/process2"/>
    <dgm:cxn modelId="{6461860F-3494-DC45-9E6D-F266B968A8E7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D40BE0A8-DE86-FB47-A612-4FDC8EC2FB12}" type="presOf" srcId="{D43281B4-9AB1-404B-B79F-161DFF234607}" destId="{38BDA58B-7C94-A54A-95E2-55CBA9E190AF}" srcOrd="1" destOrd="0" presId="urn:microsoft.com/office/officeart/2005/8/layout/process2"/>
    <dgm:cxn modelId="{E62B5701-C42F-3A44-A203-8B8F099F91C9}" type="presOf" srcId="{486A27E4-E189-3D4E-A2F4-200EE4C8E3DF}" destId="{63DD018B-6021-224E-BB6E-2253407930ED}" srcOrd="0" destOrd="0" presId="urn:microsoft.com/office/officeart/2005/8/layout/process2"/>
    <dgm:cxn modelId="{C38FA6A9-4AE2-4B45-A57B-DE121450FA56}" type="presOf" srcId="{8FA09AEE-4920-B340-A524-68AAF8ABF98F}" destId="{87718ACE-72D4-684F-9C5D-1ACFAC271468}" srcOrd="0" destOrd="0" presId="urn:microsoft.com/office/officeart/2005/8/layout/process2"/>
    <dgm:cxn modelId="{6E345377-831E-D249-8ADD-82041477DC02}" type="presOf" srcId="{6323FA16-F146-DA4B-B98D-0B8A0634081D}" destId="{563A0AD5-480F-6940-A821-9CB31B13F406}" srcOrd="0" destOrd="0" presId="urn:microsoft.com/office/officeart/2005/8/layout/process2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35750C01-DD7B-DE4F-A4A8-5B4AE9B46E05}" type="presOf" srcId="{369EFE23-1A66-E143-A5F3-B83812FC09AF}" destId="{49AD648E-0C4D-974A-B04E-60BCABE52EBE}" srcOrd="0" destOrd="0" presId="urn:microsoft.com/office/officeart/2005/8/layout/process2"/>
    <dgm:cxn modelId="{B362A53A-DD49-094A-B3F0-BB0715673E60}" type="presOf" srcId="{369EFE23-1A66-E143-A5F3-B83812FC09AF}" destId="{53595BAA-5B6C-C442-8646-5AD5F74873FD}" srcOrd="1" destOrd="0" presId="urn:microsoft.com/office/officeart/2005/8/layout/process2"/>
    <dgm:cxn modelId="{472B218D-FF47-094E-B6E0-FD22D150EF84}" type="presOf" srcId="{15122DA3-3FA0-4D44-B31C-3F5BDA42DF6F}" destId="{9E9C4229-2514-524C-90FA-199F4BD6D1E9}" srcOrd="0" destOrd="0" presId="urn:microsoft.com/office/officeart/2005/8/layout/process2"/>
    <dgm:cxn modelId="{DE99161C-6E61-AB4F-98D5-930B96DBDB9E}" type="presOf" srcId="{99A0B4F5-C19A-8949-8453-E1595FB8A7A5}" destId="{7BF252FE-ADC4-B749-B529-4B46506D75B9}" srcOrd="0" destOrd="0" presId="urn:microsoft.com/office/officeart/2005/8/layout/process2"/>
    <dgm:cxn modelId="{1017A964-CAA0-C847-80A4-C9C93FE5810B}" type="presOf" srcId="{AB179BD2-1137-EF40-A1DE-503CA6C9FCF2}" destId="{9DB1EE41-28BB-CF40-A2E1-C1472612B009}" srcOrd="0" destOrd="0" presId="urn:microsoft.com/office/officeart/2005/8/layout/process2"/>
    <dgm:cxn modelId="{8191AD5E-9BA7-7047-B35A-EFAFC0B46342}" type="presOf" srcId="{8FA09AEE-4920-B340-A524-68AAF8ABF98F}" destId="{20EAB64D-6B93-6949-A7CA-E382A6EAA3DA}" srcOrd="1" destOrd="0" presId="urn:microsoft.com/office/officeart/2005/8/layout/process2"/>
    <dgm:cxn modelId="{2FFD98B0-7A99-264E-85BB-D298EBAD7EA6}" type="presOf" srcId="{15122DA3-3FA0-4D44-B31C-3F5BDA42DF6F}" destId="{33FDA061-5F0A-5A4A-9FBF-ACD061D8F9BD}" srcOrd="1" destOrd="0" presId="urn:microsoft.com/office/officeart/2005/8/layout/process2"/>
    <dgm:cxn modelId="{62FB559F-B7B3-B447-BF5F-4CF8A3AF13C2}" type="presOf" srcId="{D43281B4-9AB1-404B-B79F-161DFF234607}" destId="{4A03B039-E9EA-0E4E-A667-DC6D3ED849F0}" srcOrd="0" destOrd="0" presId="urn:microsoft.com/office/officeart/2005/8/layout/process2"/>
    <dgm:cxn modelId="{FC112D8D-8A02-2147-B12F-D6F96ED8B259}" type="presOf" srcId="{380F7BBA-332C-2141-93EC-1D2FDC0EF346}" destId="{1D5F2392-1364-D142-A8E1-C2314F5A6F29}" srcOrd="0" destOrd="0" presId="urn:microsoft.com/office/officeart/2005/8/layout/process2"/>
    <dgm:cxn modelId="{E90BB092-21D4-C040-A746-B32EA59119B0}" type="presOf" srcId="{73942A3B-5D33-0249-83B5-0DEC20A28235}" destId="{D502D0D1-1C4B-BB4E-BB68-987B34A1C2AB}" srcOrd="0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0CC83BE7-9455-0F45-95CF-E5C808F4A024}" type="presParOf" srcId="{7BF252FE-ADC4-B749-B529-4B46506D75B9}" destId="{9DB1EE41-28BB-CF40-A2E1-C1472612B009}" srcOrd="0" destOrd="0" presId="urn:microsoft.com/office/officeart/2005/8/layout/process2"/>
    <dgm:cxn modelId="{58A05D14-2255-7847-877E-3A6BD0596613}" type="presParOf" srcId="{7BF252FE-ADC4-B749-B529-4B46506D75B9}" destId="{4A03B039-E9EA-0E4E-A667-DC6D3ED849F0}" srcOrd="1" destOrd="0" presId="urn:microsoft.com/office/officeart/2005/8/layout/process2"/>
    <dgm:cxn modelId="{AF84AB88-3AAD-B748-8E76-5169D67D6579}" type="presParOf" srcId="{4A03B039-E9EA-0E4E-A667-DC6D3ED849F0}" destId="{38BDA58B-7C94-A54A-95E2-55CBA9E190AF}" srcOrd="0" destOrd="0" presId="urn:microsoft.com/office/officeart/2005/8/layout/process2"/>
    <dgm:cxn modelId="{BE51CD51-F104-784F-983C-8FDA098F9CB2}" type="presParOf" srcId="{7BF252FE-ADC4-B749-B529-4B46506D75B9}" destId="{1D5F2392-1364-D142-A8E1-C2314F5A6F29}" srcOrd="2" destOrd="0" presId="urn:microsoft.com/office/officeart/2005/8/layout/process2"/>
    <dgm:cxn modelId="{9CA07EE6-9640-E34C-89D0-D4FD19DE1364}" type="presParOf" srcId="{7BF252FE-ADC4-B749-B529-4B46506D75B9}" destId="{9E9C4229-2514-524C-90FA-199F4BD6D1E9}" srcOrd="3" destOrd="0" presId="urn:microsoft.com/office/officeart/2005/8/layout/process2"/>
    <dgm:cxn modelId="{A49F4E69-9CB4-CF46-8819-2B5D4C09AD0B}" type="presParOf" srcId="{9E9C4229-2514-524C-90FA-199F4BD6D1E9}" destId="{33FDA061-5F0A-5A4A-9FBF-ACD061D8F9BD}" srcOrd="0" destOrd="0" presId="urn:microsoft.com/office/officeart/2005/8/layout/process2"/>
    <dgm:cxn modelId="{A19C4E8C-D701-E543-A700-1E588805340F}" type="presParOf" srcId="{7BF252FE-ADC4-B749-B529-4B46506D75B9}" destId="{D502D0D1-1C4B-BB4E-BB68-987B34A1C2AB}" srcOrd="4" destOrd="0" presId="urn:microsoft.com/office/officeart/2005/8/layout/process2"/>
    <dgm:cxn modelId="{21ACFB91-B936-FA4E-858C-6C40108F2395}" type="presParOf" srcId="{7BF252FE-ADC4-B749-B529-4B46506D75B9}" destId="{87718ACE-72D4-684F-9C5D-1ACFAC271468}" srcOrd="5" destOrd="0" presId="urn:microsoft.com/office/officeart/2005/8/layout/process2"/>
    <dgm:cxn modelId="{F3576E53-2A2C-AB46-B156-69F0CAC56328}" type="presParOf" srcId="{87718ACE-72D4-684F-9C5D-1ACFAC271468}" destId="{20EAB64D-6B93-6949-A7CA-E382A6EAA3DA}" srcOrd="0" destOrd="0" presId="urn:microsoft.com/office/officeart/2005/8/layout/process2"/>
    <dgm:cxn modelId="{C18DFE92-1634-E24D-81A5-0B1D7C12FEC9}" type="presParOf" srcId="{7BF252FE-ADC4-B749-B529-4B46506D75B9}" destId="{63DD018B-6021-224E-BB6E-2253407930ED}" srcOrd="6" destOrd="0" presId="urn:microsoft.com/office/officeart/2005/8/layout/process2"/>
    <dgm:cxn modelId="{31A7602B-D178-7E4B-92BF-1F5B1BF2A8D4}" type="presParOf" srcId="{7BF252FE-ADC4-B749-B529-4B46506D75B9}" destId="{49AD648E-0C4D-974A-B04E-60BCABE52EBE}" srcOrd="7" destOrd="0" presId="urn:microsoft.com/office/officeart/2005/8/layout/process2"/>
    <dgm:cxn modelId="{23E1E2ED-667E-A840-A101-E8BF85B984CC}" type="presParOf" srcId="{49AD648E-0C4D-974A-B04E-60BCABE52EBE}" destId="{53595BAA-5B6C-C442-8646-5AD5F74873FD}" srcOrd="0" destOrd="0" presId="urn:microsoft.com/office/officeart/2005/8/layout/process2"/>
    <dgm:cxn modelId="{914A0529-ED5C-4D48-9500-F0CF7024FBCF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0AC377-F163-9A4D-8339-F15781C96676}" type="presOf" srcId="{8FA09AEE-4920-B340-A524-68AAF8ABF98F}" destId="{20EAB64D-6B93-6949-A7CA-E382A6EAA3DA}" srcOrd="1" destOrd="0" presId="urn:microsoft.com/office/officeart/2005/8/layout/process2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5A1403D4-DD89-0043-ADCE-650F54CEE1E4}" type="presOf" srcId="{AB179BD2-1137-EF40-A1DE-503CA6C9FCF2}" destId="{9DB1EE41-28BB-CF40-A2E1-C1472612B009}" srcOrd="0" destOrd="0" presId="urn:microsoft.com/office/officeart/2005/8/layout/process2"/>
    <dgm:cxn modelId="{4C2514AC-568C-0E46-B8A7-E8A5DFAAA4E7}" type="presOf" srcId="{D43281B4-9AB1-404B-B79F-161DFF234607}" destId="{4A03B039-E9EA-0E4E-A667-DC6D3ED849F0}" srcOrd="0" destOrd="0" presId="urn:microsoft.com/office/officeart/2005/8/layout/process2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655F06E3-285C-B94B-B44A-11561BC4A06D}" type="presOf" srcId="{15122DA3-3FA0-4D44-B31C-3F5BDA42DF6F}" destId="{9E9C4229-2514-524C-90FA-199F4BD6D1E9}" srcOrd="0" destOrd="0" presId="urn:microsoft.com/office/officeart/2005/8/layout/process2"/>
    <dgm:cxn modelId="{114CED35-2AB8-8842-A96E-7255365F16B6}" type="presOf" srcId="{380F7BBA-332C-2141-93EC-1D2FDC0EF346}" destId="{1D5F2392-1364-D142-A8E1-C2314F5A6F29}" srcOrd="0" destOrd="0" presId="urn:microsoft.com/office/officeart/2005/8/layout/process2"/>
    <dgm:cxn modelId="{0544AE4E-DF88-474C-86EC-424E8C3A6078}" type="presOf" srcId="{486A27E4-E189-3D4E-A2F4-200EE4C8E3DF}" destId="{63DD018B-6021-224E-BB6E-2253407930ED}" srcOrd="0" destOrd="0" presId="urn:microsoft.com/office/officeart/2005/8/layout/process2"/>
    <dgm:cxn modelId="{ADBD6C82-32B8-2B4C-8C1C-096E239D39CB}" type="presOf" srcId="{369EFE23-1A66-E143-A5F3-B83812FC09AF}" destId="{49AD648E-0C4D-974A-B04E-60BCABE52EBE}" srcOrd="0" destOrd="0" presId="urn:microsoft.com/office/officeart/2005/8/layout/process2"/>
    <dgm:cxn modelId="{017B698A-952F-CC48-A125-82F152BE67AF}" type="presOf" srcId="{D43281B4-9AB1-404B-B79F-161DFF234607}" destId="{38BDA58B-7C94-A54A-95E2-55CBA9E190AF}" srcOrd="1" destOrd="0" presId="urn:microsoft.com/office/officeart/2005/8/layout/process2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1E08C908-788E-B84A-8314-2CE8F21EBDA6}" type="presOf" srcId="{99A0B4F5-C19A-8949-8453-E1595FB8A7A5}" destId="{7BF252FE-ADC4-B749-B529-4B46506D75B9}" srcOrd="0" destOrd="0" presId="urn:microsoft.com/office/officeart/2005/8/layout/process2"/>
    <dgm:cxn modelId="{4E6E05A4-CC20-7849-91F8-88E567FAF6E1}" type="presOf" srcId="{73942A3B-5D33-0249-83B5-0DEC20A28235}" destId="{D502D0D1-1C4B-BB4E-BB68-987B34A1C2AB}" srcOrd="0" destOrd="0" presId="urn:microsoft.com/office/officeart/2005/8/layout/process2"/>
    <dgm:cxn modelId="{48177552-7653-5A4A-B911-601D990496D1}" type="presOf" srcId="{6323FA16-F146-DA4B-B98D-0B8A0634081D}" destId="{563A0AD5-480F-6940-A821-9CB31B13F406}" srcOrd="0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86AA838C-CDE3-1C4C-B569-F4E09E584D17}" type="presOf" srcId="{369EFE23-1A66-E143-A5F3-B83812FC09AF}" destId="{53595BAA-5B6C-C442-8646-5AD5F74873FD}" srcOrd="1" destOrd="0" presId="urn:microsoft.com/office/officeart/2005/8/layout/process2"/>
    <dgm:cxn modelId="{DBCD0944-F6A2-544C-9004-0E8A3A7405A5}" type="presOf" srcId="{8FA09AEE-4920-B340-A524-68AAF8ABF98F}" destId="{87718ACE-72D4-684F-9C5D-1ACFAC271468}" srcOrd="0" destOrd="0" presId="urn:microsoft.com/office/officeart/2005/8/layout/process2"/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BFE84AED-5A9E-AB48-AA11-EB44DB27DCD3}" type="presOf" srcId="{15122DA3-3FA0-4D44-B31C-3F5BDA42DF6F}" destId="{33FDA061-5F0A-5A4A-9FBF-ACD061D8F9BD}" srcOrd="1" destOrd="0" presId="urn:microsoft.com/office/officeart/2005/8/layout/process2"/>
    <dgm:cxn modelId="{BA928AC5-4666-7A43-9D24-D55C87BB1946}" type="presParOf" srcId="{7BF252FE-ADC4-B749-B529-4B46506D75B9}" destId="{9DB1EE41-28BB-CF40-A2E1-C1472612B009}" srcOrd="0" destOrd="0" presId="urn:microsoft.com/office/officeart/2005/8/layout/process2"/>
    <dgm:cxn modelId="{E6379C6E-34D0-CE40-9ECB-3FACA84EBB40}" type="presParOf" srcId="{7BF252FE-ADC4-B749-B529-4B46506D75B9}" destId="{4A03B039-E9EA-0E4E-A667-DC6D3ED849F0}" srcOrd="1" destOrd="0" presId="urn:microsoft.com/office/officeart/2005/8/layout/process2"/>
    <dgm:cxn modelId="{35099237-7D44-F74B-9DE6-2690262A7C09}" type="presParOf" srcId="{4A03B039-E9EA-0E4E-A667-DC6D3ED849F0}" destId="{38BDA58B-7C94-A54A-95E2-55CBA9E190AF}" srcOrd="0" destOrd="0" presId="urn:microsoft.com/office/officeart/2005/8/layout/process2"/>
    <dgm:cxn modelId="{EBC7BC47-AA82-5A42-9344-A8D1386F4009}" type="presParOf" srcId="{7BF252FE-ADC4-B749-B529-4B46506D75B9}" destId="{1D5F2392-1364-D142-A8E1-C2314F5A6F29}" srcOrd="2" destOrd="0" presId="urn:microsoft.com/office/officeart/2005/8/layout/process2"/>
    <dgm:cxn modelId="{0D1F68D0-0EDF-7144-AB7F-62A47DCD6516}" type="presParOf" srcId="{7BF252FE-ADC4-B749-B529-4B46506D75B9}" destId="{9E9C4229-2514-524C-90FA-199F4BD6D1E9}" srcOrd="3" destOrd="0" presId="urn:microsoft.com/office/officeart/2005/8/layout/process2"/>
    <dgm:cxn modelId="{AC52EF5C-856C-0844-B27E-5AF4333EA88A}" type="presParOf" srcId="{9E9C4229-2514-524C-90FA-199F4BD6D1E9}" destId="{33FDA061-5F0A-5A4A-9FBF-ACD061D8F9BD}" srcOrd="0" destOrd="0" presId="urn:microsoft.com/office/officeart/2005/8/layout/process2"/>
    <dgm:cxn modelId="{A57DA2D7-BB31-5640-883A-A5E18FD328D5}" type="presParOf" srcId="{7BF252FE-ADC4-B749-B529-4B46506D75B9}" destId="{D502D0D1-1C4B-BB4E-BB68-987B34A1C2AB}" srcOrd="4" destOrd="0" presId="urn:microsoft.com/office/officeart/2005/8/layout/process2"/>
    <dgm:cxn modelId="{D3F7B51E-762F-E244-A6D6-3B7ACF148940}" type="presParOf" srcId="{7BF252FE-ADC4-B749-B529-4B46506D75B9}" destId="{87718ACE-72D4-684F-9C5D-1ACFAC271468}" srcOrd="5" destOrd="0" presId="urn:microsoft.com/office/officeart/2005/8/layout/process2"/>
    <dgm:cxn modelId="{665197E9-A18E-B04C-AEE1-D2BA4AD762E3}" type="presParOf" srcId="{87718ACE-72D4-684F-9C5D-1ACFAC271468}" destId="{20EAB64D-6B93-6949-A7CA-E382A6EAA3DA}" srcOrd="0" destOrd="0" presId="urn:microsoft.com/office/officeart/2005/8/layout/process2"/>
    <dgm:cxn modelId="{75C91594-1A73-9A45-8971-AE16A6DE203D}" type="presParOf" srcId="{7BF252FE-ADC4-B749-B529-4B46506D75B9}" destId="{63DD018B-6021-224E-BB6E-2253407930ED}" srcOrd="6" destOrd="0" presId="urn:microsoft.com/office/officeart/2005/8/layout/process2"/>
    <dgm:cxn modelId="{AE2E4F49-9CBD-4F49-A25C-F4E1D3A7DFC4}" type="presParOf" srcId="{7BF252FE-ADC4-B749-B529-4B46506D75B9}" destId="{49AD648E-0C4D-974A-B04E-60BCABE52EBE}" srcOrd="7" destOrd="0" presId="urn:microsoft.com/office/officeart/2005/8/layout/process2"/>
    <dgm:cxn modelId="{28CC536F-9DC1-8942-8126-0CB30CFCD91A}" type="presParOf" srcId="{49AD648E-0C4D-974A-B04E-60BCABE52EBE}" destId="{53595BAA-5B6C-C442-8646-5AD5F74873FD}" srcOrd="0" destOrd="0" presId="urn:microsoft.com/office/officeart/2005/8/layout/process2"/>
    <dgm:cxn modelId="{04C0909A-F4C0-3348-9D93-BF881FBC6BE5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4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1" presStyleCnt="4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2" presStyleCnt="4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3" presStyleCnt="4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50230654-D7FC-2E4E-A7DC-5BD1B0C69627}" srcId="{99A0B4F5-C19A-8949-8453-E1595FB8A7A5}" destId="{486A27E4-E189-3D4E-A2F4-200EE4C8E3DF}" srcOrd="3" destOrd="0" parTransId="{C9116DC6-9C4A-C24A-B432-BDB071FFA1A6}" sibTransId="{369EFE23-1A66-E143-A5F3-B83812FC09AF}"/>
    <dgm:cxn modelId="{AE8FFED7-1764-A041-97FA-CF4A55CEE7AB}" type="presOf" srcId="{369EFE23-1A66-E143-A5F3-B83812FC09AF}" destId="{53595BAA-5B6C-C442-8646-5AD5F74873FD}" srcOrd="1" destOrd="0" presId="urn:microsoft.com/office/officeart/2005/8/layout/process2"/>
    <dgm:cxn modelId="{052582F7-8CC4-854D-9A06-49F9B15FAE58}" type="presOf" srcId="{15122DA3-3FA0-4D44-B31C-3F5BDA42DF6F}" destId="{33FDA061-5F0A-5A4A-9FBF-ACD061D8F9BD}" srcOrd="1" destOrd="0" presId="urn:microsoft.com/office/officeart/2005/8/layout/process2"/>
    <dgm:cxn modelId="{DD3BAC24-C0CF-BF42-8230-B4319E9F3861}" type="presOf" srcId="{8FA09AEE-4920-B340-A524-68AAF8ABF98F}" destId="{20EAB64D-6B93-6949-A7CA-E382A6EAA3DA}" srcOrd="1" destOrd="0" presId="urn:microsoft.com/office/officeart/2005/8/layout/process2"/>
    <dgm:cxn modelId="{756DBB77-9700-F443-A7B1-BBF3B5F35551}" srcId="{99A0B4F5-C19A-8949-8453-E1595FB8A7A5}" destId="{380F7BBA-332C-2141-93EC-1D2FDC0EF346}" srcOrd="1" destOrd="0" parTransId="{3EBEF9D8-417A-0F45-A535-2585761428B4}" sibTransId="{15122DA3-3FA0-4D44-B31C-3F5BDA42DF6F}"/>
    <dgm:cxn modelId="{11C76726-A351-4847-94DF-02869981DE76}" srcId="{99A0B4F5-C19A-8949-8453-E1595FB8A7A5}" destId="{6323FA16-F146-DA4B-B98D-0B8A0634081D}" srcOrd="4" destOrd="0" parTransId="{E1C6DEEE-66BD-7141-B25C-AB7B1588C304}" sibTransId="{D80C4495-CA17-9D46-9172-62B1DF2C6F0F}"/>
    <dgm:cxn modelId="{498A5B93-7509-C643-98C3-27D36CEA7E58}" type="presOf" srcId="{73942A3B-5D33-0249-83B5-0DEC20A28235}" destId="{D502D0D1-1C4B-BB4E-BB68-987B34A1C2AB}" srcOrd="0" destOrd="0" presId="urn:microsoft.com/office/officeart/2005/8/layout/process2"/>
    <dgm:cxn modelId="{CD70580D-8F45-A24C-B52E-5196EAE78D12}" type="presOf" srcId="{D43281B4-9AB1-404B-B79F-161DFF234607}" destId="{38BDA58B-7C94-A54A-95E2-55CBA9E190AF}" srcOrd="1" destOrd="0" presId="urn:microsoft.com/office/officeart/2005/8/layout/process2"/>
    <dgm:cxn modelId="{641EB1EF-8B98-D541-A664-FD57ABB04DBF}" type="presOf" srcId="{380F7BBA-332C-2141-93EC-1D2FDC0EF346}" destId="{1D5F2392-1364-D142-A8E1-C2314F5A6F29}" srcOrd="0" destOrd="0" presId="urn:microsoft.com/office/officeart/2005/8/layout/process2"/>
    <dgm:cxn modelId="{2258C6FD-CA99-2548-82B3-6352BED1017D}" type="presOf" srcId="{AB179BD2-1137-EF40-A1DE-503CA6C9FCF2}" destId="{9DB1EE41-28BB-CF40-A2E1-C1472612B009}" srcOrd="0" destOrd="0" presId="urn:microsoft.com/office/officeart/2005/8/layout/process2"/>
    <dgm:cxn modelId="{4F490953-50A6-5547-A862-854F044A1C5F}" type="presOf" srcId="{99A0B4F5-C19A-8949-8453-E1595FB8A7A5}" destId="{7BF252FE-ADC4-B749-B529-4B46506D75B9}" srcOrd="0" destOrd="0" presId="urn:microsoft.com/office/officeart/2005/8/layout/process2"/>
    <dgm:cxn modelId="{635A8046-07CB-9548-82B5-1ED04C6480DF}" type="presOf" srcId="{369EFE23-1A66-E143-A5F3-B83812FC09AF}" destId="{49AD648E-0C4D-974A-B04E-60BCABE52EBE}" srcOrd="0" destOrd="0" presId="urn:microsoft.com/office/officeart/2005/8/layout/process2"/>
    <dgm:cxn modelId="{5C2796E1-AC43-B940-A12E-7FE73D9A33CA}" type="presOf" srcId="{D43281B4-9AB1-404B-B79F-161DFF234607}" destId="{4A03B039-E9EA-0E4E-A667-DC6D3ED849F0}" srcOrd="0" destOrd="0" presId="urn:microsoft.com/office/officeart/2005/8/layout/process2"/>
    <dgm:cxn modelId="{F964941E-9504-0E46-8CB2-55A4014A8ED7}" type="presOf" srcId="{8FA09AEE-4920-B340-A524-68AAF8ABF98F}" destId="{87718ACE-72D4-684F-9C5D-1ACFAC271468}" srcOrd="0" destOrd="0" presId="urn:microsoft.com/office/officeart/2005/8/layout/process2"/>
    <dgm:cxn modelId="{6D0AAD0D-FD36-294B-959C-EE2210A301F2}" type="presOf" srcId="{15122DA3-3FA0-4D44-B31C-3F5BDA42DF6F}" destId="{9E9C4229-2514-524C-90FA-199F4BD6D1E9}" srcOrd="0" destOrd="0" presId="urn:microsoft.com/office/officeart/2005/8/layout/process2"/>
    <dgm:cxn modelId="{07810411-86AA-3E42-BCE3-C03CDAD06C8F}" type="presOf" srcId="{6323FA16-F146-DA4B-B98D-0B8A0634081D}" destId="{563A0AD5-480F-6940-A821-9CB31B13F406}" srcOrd="0" destOrd="0" presId="urn:microsoft.com/office/officeart/2005/8/layout/process2"/>
    <dgm:cxn modelId="{5880F8A9-B83E-3446-AEF3-D23FAF4CC951}" srcId="{99A0B4F5-C19A-8949-8453-E1595FB8A7A5}" destId="{73942A3B-5D33-0249-83B5-0DEC20A28235}" srcOrd="2" destOrd="0" parTransId="{E88C59EA-CD4B-CD40-9A5F-FFE5F80DA930}" sibTransId="{8FA09AEE-4920-B340-A524-68AAF8ABF98F}"/>
    <dgm:cxn modelId="{9151698D-5B75-0145-BB1D-6681DE101B6E}" type="presOf" srcId="{486A27E4-E189-3D4E-A2F4-200EE4C8E3DF}" destId="{63DD018B-6021-224E-BB6E-2253407930ED}" srcOrd="0" destOrd="0" presId="urn:microsoft.com/office/officeart/2005/8/layout/process2"/>
    <dgm:cxn modelId="{535D4544-7D0E-D145-85DB-0CC25E68653A}" type="presParOf" srcId="{7BF252FE-ADC4-B749-B529-4B46506D75B9}" destId="{9DB1EE41-28BB-CF40-A2E1-C1472612B009}" srcOrd="0" destOrd="0" presId="urn:microsoft.com/office/officeart/2005/8/layout/process2"/>
    <dgm:cxn modelId="{5C3FDA59-FB1D-C846-BEDA-9D284A81A0F5}" type="presParOf" srcId="{7BF252FE-ADC4-B749-B529-4B46506D75B9}" destId="{4A03B039-E9EA-0E4E-A667-DC6D3ED849F0}" srcOrd="1" destOrd="0" presId="urn:microsoft.com/office/officeart/2005/8/layout/process2"/>
    <dgm:cxn modelId="{0FE119C9-4A0B-CC42-9CAF-E03F50BF8A50}" type="presParOf" srcId="{4A03B039-E9EA-0E4E-A667-DC6D3ED849F0}" destId="{38BDA58B-7C94-A54A-95E2-55CBA9E190AF}" srcOrd="0" destOrd="0" presId="urn:microsoft.com/office/officeart/2005/8/layout/process2"/>
    <dgm:cxn modelId="{E133E65B-C26E-4145-B54F-0C8025E6B23F}" type="presParOf" srcId="{7BF252FE-ADC4-B749-B529-4B46506D75B9}" destId="{1D5F2392-1364-D142-A8E1-C2314F5A6F29}" srcOrd="2" destOrd="0" presId="urn:microsoft.com/office/officeart/2005/8/layout/process2"/>
    <dgm:cxn modelId="{DD49D23B-7135-004C-A8B0-0B2F17857523}" type="presParOf" srcId="{7BF252FE-ADC4-B749-B529-4B46506D75B9}" destId="{9E9C4229-2514-524C-90FA-199F4BD6D1E9}" srcOrd="3" destOrd="0" presId="urn:microsoft.com/office/officeart/2005/8/layout/process2"/>
    <dgm:cxn modelId="{8980AAFC-38CC-CC4A-A7E4-D37D3501CA25}" type="presParOf" srcId="{9E9C4229-2514-524C-90FA-199F4BD6D1E9}" destId="{33FDA061-5F0A-5A4A-9FBF-ACD061D8F9BD}" srcOrd="0" destOrd="0" presId="urn:microsoft.com/office/officeart/2005/8/layout/process2"/>
    <dgm:cxn modelId="{0841745E-D17F-BC4D-A216-0BD8257B2818}" type="presParOf" srcId="{7BF252FE-ADC4-B749-B529-4B46506D75B9}" destId="{D502D0D1-1C4B-BB4E-BB68-987B34A1C2AB}" srcOrd="4" destOrd="0" presId="urn:microsoft.com/office/officeart/2005/8/layout/process2"/>
    <dgm:cxn modelId="{6C848096-C348-944C-99CB-732CC98D8051}" type="presParOf" srcId="{7BF252FE-ADC4-B749-B529-4B46506D75B9}" destId="{87718ACE-72D4-684F-9C5D-1ACFAC271468}" srcOrd="5" destOrd="0" presId="urn:microsoft.com/office/officeart/2005/8/layout/process2"/>
    <dgm:cxn modelId="{7831F323-7711-DD42-B309-A1B5CFD9358A}" type="presParOf" srcId="{87718ACE-72D4-684F-9C5D-1ACFAC271468}" destId="{20EAB64D-6B93-6949-A7CA-E382A6EAA3DA}" srcOrd="0" destOrd="0" presId="urn:microsoft.com/office/officeart/2005/8/layout/process2"/>
    <dgm:cxn modelId="{C8780917-A93B-CF4B-B15D-6458661D704A}" type="presParOf" srcId="{7BF252FE-ADC4-B749-B529-4B46506D75B9}" destId="{63DD018B-6021-224E-BB6E-2253407930ED}" srcOrd="6" destOrd="0" presId="urn:microsoft.com/office/officeart/2005/8/layout/process2"/>
    <dgm:cxn modelId="{8E34FC3B-0869-6B4F-9C79-CD26AA8F077F}" type="presParOf" srcId="{7BF252FE-ADC4-B749-B529-4B46506D75B9}" destId="{49AD648E-0C4D-974A-B04E-60BCABE52EBE}" srcOrd="7" destOrd="0" presId="urn:microsoft.com/office/officeart/2005/8/layout/process2"/>
    <dgm:cxn modelId="{623FAB05-F511-BE45-908A-88EE4C37895F}" type="presParOf" srcId="{49AD648E-0C4D-974A-B04E-60BCABE52EBE}" destId="{53595BAA-5B6C-C442-8646-5AD5F74873FD}" srcOrd="0" destOrd="0" presId="urn:microsoft.com/office/officeart/2005/8/layout/process2"/>
    <dgm:cxn modelId="{FBDFEDD5-674D-8648-A6F4-E06FF048DA54}" type="presParOf" srcId="{7BF252FE-ADC4-B749-B529-4B46506D75B9}" destId="{563A0AD5-480F-6940-A821-9CB31B13F406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89082" y="496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82" y="17496"/>
        <a:ext cx="1624305" cy="546429"/>
      </dsp:txXfrm>
    </dsp:sp>
    <dsp:sp modelId="{4A03B039-E9EA-0E4E-A667-DC6D3ED849F0}">
      <dsp:nvSpPr>
        <dsp:cNvPr id="0" name=""/>
        <dsp:cNvSpPr/>
      </dsp:nvSpPr>
      <dsp:spPr>
        <a:xfrm rot="5400000">
          <a:off x="1609404" y="595436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617202"/>
        <a:ext cx="156715" cy="152363"/>
      </dsp:txXfrm>
    </dsp:sp>
    <dsp:sp modelId="{1D5F2392-1364-D142-A8E1-C2314F5A6F29}">
      <dsp:nvSpPr>
        <dsp:cNvPr id="0" name=""/>
        <dsp:cNvSpPr/>
      </dsp:nvSpPr>
      <dsp:spPr>
        <a:xfrm>
          <a:off x="889082" y="871140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82" y="888140"/>
        <a:ext cx="1624305" cy="546429"/>
      </dsp:txXfrm>
    </dsp:sp>
    <dsp:sp modelId="{9E9C4229-2514-524C-90FA-199F4BD6D1E9}">
      <dsp:nvSpPr>
        <dsp:cNvPr id="0" name=""/>
        <dsp:cNvSpPr/>
      </dsp:nvSpPr>
      <dsp:spPr>
        <a:xfrm rot="5400000">
          <a:off x="1609404" y="1466081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1487847"/>
        <a:ext cx="156715" cy="152363"/>
      </dsp:txXfrm>
    </dsp:sp>
    <dsp:sp modelId="{D502D0D1-1C4B-BB4E-BB68-987B34A1C2AB}">
      <dsp:nvSpPr>
        <dsp:cNvPr id="0" name=""/>
        <dsp:cNvSpPr/>
      </dsp:nvSpPr>
      <dsp:spPr>
        <a:xfrm>
          <a:off x="889082" y="1741785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82" y="1758785"/>
        <a:ext cx="1624305" cy="546429"/>
      </dsp:txXfrm>
    </dsp:sp>
    <dsp:sp modelId="{87718ACE-72D4-684F-9C5D-1ACFAC271468}">
      <dsp:nvSpPr>
        <dsp:cNvPr id="0" name=""/>
        <dsp:cNvSpPr/>
      </dsp:nvSpPr>
      <dsp:spPr>
        <a:xfrm rot="5400000">
          <a:off x="1609404" y="2336725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2358491"/>
        <a:ext cx="156715" cy="152363"/>
      </dsp:txXfrm>
    </dsp:sp>
    <dsp:sp modelId="{63DD018B-6021-224E-BB6E-2253407930ED}">
      <dsp:nvSpPr>
        <dsp:cNvPr id="0" name=""/>
        <dsp:cNvSpPr/>
      </dsp:nvSpPr>
      <dsp:spPr>
        <a:xfrm>
          <a:off x="889082" y="2612429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82" y="2629429"/>
        <a:ext cx="1624305" cy="546429"/>
      </dsp:txXfrm>
    </dsp:sp>
    <dsp:sp modelId="{49AD648E-0C4D-974A-B04E-60BCABE52EBE}">
      <dsp:nvSpPr>
        <dsp:cNvPr id="0" name=""/>
        <dsp:cNvSpPr/>
      </dsp:nvSpPr>
      <dsp:spPr>
        <a:xfrm rot="5400000">
          <a:off x="1609404" y="3207370"/>
          <a:ext cx="217661" cy="26119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-5400000">
        <a:off x="1639877" y="3229136"/>
        <a:ext cx="156715" cy="152363"/>
      </dsp:txXfrm>
    </dsp:sp>
    <dsp:sp modelId="{563A0AD5-480F-6940-A821-9CB31B13F406}">
      <dsp:nvSpPr>
        <dsp:cNvPr id="0" name=""/>
        <dsp:cNvSpPr/>
      </dsp:nvSpPr>
      <dsp:spPr>
        <a:xfrm>
          <a:off x="889082" y="3483074"/>
          <a:ext cx="1658305" cy="58042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82" y="3500074"/>
        <a:ext cx="1624305" cy="5464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623F7A0B-B3F9-3C45-B83A-4F3FC3481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38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8CE05415-15ED-A641-91E7-3BC8322701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1859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013E3-3A9A-1E49-844A-C3F1FAB9D7A5}" type="slidenum">
              <a:rPr lang="en-US"/>
              <a:pPr/>
              <a:t>1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3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ECA784-2BC5-5142-AEB4-419129290323}" type="slidenum">
              <a:rPr lang="en-US"/>
              <a:pPr/>
              <a:t>10</a:t>
            </a:fld>
            <a:endParaRPr lang="en-US"/>
          </a:p>
        </p:txBody>
      </p:sp>
      <p:sp>
        <p:nvSpPr>
          <p:cNvPr id="1231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1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90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78FF24-6BF3-F942-8BDA-7F87F9CF9C91}" type="slidenum">
              <a:rPr lang="en-US"/>
              <a:pPr/>
              <a:t>12</a:t>
            </a:fld>
            <a:endParaRPr lang="en-US"/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62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671A4A-45D9-7340-9224-EEF98E9DEA8D}" type="slidenum">
              <a:rPr lang="en-US"/>
              <a:pPr/>
              <a:t>13</a:t>
            </a:fld>
            <a:endParaRPr lang="en-US"/>
          </a:p>
        </p:txBody>
      </p:sp>
      <p:sp>
        <p:nvSpPr>
          <p:cNvPr id="1233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3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01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8CE36-7F98-8648-A55C-50DD80D300DB}" type="slidenum">
              <a:rPr lang="en-US"/>
              <a:pPr/>
              <a:t>14</a:t>
            </a:fld>
            <a:endParaRPr lang="en-US"/>
          </a:p>
        </p:txBody>
      </p:sp>
      <p:sp>
        <p:nvSpPr>
          <p:cNvPr id="123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4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60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E30C80-A33F-2B48-B14E-D4FA612E3348}" type="slidenum">
              <a:rPr lang="en-US"/>
              <a:pPr/>
              <a:t>15</a:t>
            </a:fld>
            <a:endParaRPr lang="en-US"/>
          </a:p>
        </p:txBody>
      </p:sp>
      <p:sp>
        <p:nvSpPr>
          <p:cNvPr id="123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3864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343536-C073-7645-BD29-373E4D8E2B0E}" type="slidenum">
              <a:rPr lang="en-US"/>
              <a:pPr/>
              <a:t>16</a:t>
            </a:fld>
            <a:endParaRPr lang="en-US"/>
          </a:p>
        </p:txBody>
      </p:sp>
      <p:sp>
        <p:nvSpPr>
          <p:cNvPr id="123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90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099DD2-0FFF-984B-9AC8-6542D3D65521}" type="slidenum">
              <a:rPr lang="en-US"/>
              <a:pPr/>
              <a:t>17</a:t>
            </a:fld>
            <a:endParaRPr lang="en-US"/>
          </a:p>
        </p:txBody>
      </p:sp>
      <p:sp>
        <p:nvSpPr>
          <p:cNvPr id="123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716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9533A1-8359-5347-B491-7F73568E62D4}" type="slidenum">
              <a:rPr lang="en-US"/>
              <a:pPr/>
              <a:t>18</a:t>
            </a:fld>
            <a:endParaRPr lang="en-US"/>
          </a:p>
        </p:txBody>
      </p:sp>
      <p:sp>
        <p:nvSpPr>
          <p:cNvPr id="123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753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4ED56D-4C39-0B4F-8587-7DEEA357BC7E}" type="slidenum">
              <a:rPr lang="en-US"/>
              <a:pPr/>
              <a:t>19</a:t>
            </a:fld>
            <a:endParaRPr lang="en-US"/>
          </a:p>
        </p:txBody>
      </p:sp>
      <p:sp>
        <p:nvSpPr>
          <p:cNvPr id="1250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544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C0ED50-CB0A-0E4E-A950-243B3B0F7A70}" type="slidenum">
              <a:rPr lang="en-US"/>
              <a:pPr/>
              <a:t>20</a:t>
            </a:fld>
            <a:endParaRPr lang="en-US"/>
          </a:p>
        </p:txBody>
      </p:sp>
      <p:sp>
        <p:nvSpPr>
          <p:cNvPr id="125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1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1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097475-A452-A84C-88BA-7AF7E3BD2519}" type="slidenum">
              <a:rPr lang="en-US"/>
              <a:pPr/>
              <a:t>2</a:t>
            </a:fld>
            <a:endParaRPr lang="en-US"/>
          </a:p>
        </p:txBody>
      </p:sp>
      <p:sp>
        <p:nvSpPr>
          <p:cNvPr id="122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4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9173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8DA440-F7DC-A342-A8D6-1D7D98DE4B21}" type="slidenum">
              <a:rPr lang="en-US"/>
              <a:pPr/>
              <a:t>21</a:t>
            </a:fld>
            <a:endParaRPr lang="en-US"/>
          </a:p>
        </p:txBody>
      </p:sp>
      <p:sp>
        <p:nvSpPr>
          <p:cNvPr id="124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3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8E3A64-5A87-274E-8BDF-75607B7FCD47}" type="slidenum">
              <a:rPr lang="en-US"/>
              <a:pPr/>
              <a:t>22</a:t>
            </a:fld>
            <a:endParaRPr lang="en-US"/>
          </a:p>
        </p:txBody>
      </p:sp>
      <p:sp>
        <p:nvSpPr>
          <p:cNvPr id="124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741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B2132-D3DA-5146-B524-5BD50BEA4275}" type="slidenum">
              <a:rPr lang="en-US"/>
              <a:pPr/>
              <a:t>23</a:t>
            </a:fld>
            <a:endParaRPr lang="en-US"/>
          </a:p>
        </p:txBody>
      </p:sp>
      <p:sp>
        <p:nvSpPr>
          <p:cNvPr id="124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3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9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6DBC35-D641-9146-943E-BA4A0CC1E6F2}" type="slidenum">
              <a:rPr lang="en-US"/>
              <a:pPr/>
              <a:t>24</a:t>
            </a:fld>
            <a:endParaRPr lang="en-US"/>
          </a:p>
        </p:txBody>
      </p:sp>
      <p:sp>
        <p:nvSpPr>
          <p:cNvPr id="1244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4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7A59C-94DD-D941-BDC4-2438911711E7}" type="slidenum">
              <a:rPr lang="en-US"/>
              <a:pPr/>
              <a:t>41</a:t>
            </a:fld>
            <a:endParaRPr lang="en-US"/>
          </a:p>
        </p:txBody>
      </p:sp>
      <p:sp>
        <p:nvSpPr>
          <p:cNvPr id="126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96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843E3-5B66-4246-8032-5FDB1CAF2809}" type="slidenum">
              <a:rPr lang="en-US"/>
              <a:pPr/>
              <a:t>42</a:t>
            </a:fld>
            <a:endParaRPr lang="en-US"/>
          </a:p>
        </p:txBody>
      </p:sp>
      <p:sp>
        <p:nvSpPr>
          <p:cNvPr id="126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064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3EB7CC-DB96-3C41-95EE-5DF0F320FC93}" type="slidenum">
              <a:rPr lang="en-US" sz="1200"/>
              <a:pPr/>
              <a:t>44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7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0C12A6-0CD3-8846-9FC6-594C3C457F1B}" type="slidenum">
              <a:rPr lang="en-US"/>
              <a:pPr/>
              <a:t>3</a:t>
            </a:fld>
            <a:endParaRPr lang="en-US"/>
          </a:p>
        </p:txBody>
      </p:sp>
      <p:sp>
        <p:nvSpPr>
          <p:cNvPr id="122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4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BA94D2-3E1A-AD47-8719-B67E9F0D52DB}" type="slidenum">
              <a:rPr lang="en-US"/>
              <a:pPr/>
              <a:t>4</a:t>
            </a:fld>
            <a:endParaRPr lang="en-US"/>
          </a:p>
        </p:txBody>
      </p:sp>
      <p:sp>
        <p:nvSpPr>
          <p:cNvPr id="122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24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300AD0-6CA4-6A4B-B84E-DC3AF0989C9B}" type="slidenum">
              <a:rPr lang="en-US"/>
              <a:pPr/>
              <a:t>5</a:t>
            </a:fld>
            <a:endParaRPr lang="en-US"/>
          </a:p>
        </p:txBody>
      </p:sp>
      <p:sp>
        <p:nvSpPr>
          <p:cNvPr id="122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16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FA8DC-E5E7-A44A-8C9A-24C5457AB99E}" type="slidenum">
              <a:rPr lang="en-US"/>
              <a:pPr/>
              <a:t>6</a:t>
            </a:fld>
            <a:endParaRPr lang="en-US"/>
          </a:p>
        </p:txBody>
      </p:sp>
      <p:sp>
        <p:nvSpPr>
          <p:cNvPr id="122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22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932D1C-D705-2348-AAB3-64BCC3EF629D}" type="slidenum">
              <a:rPr lang="en-US"/>
              <a:pPr/>
              <a:t>7</a:t>
            </a:fld>
            <a:endParaRPr lang="en-US"/>
          </a:p>
        </p:txBody>
      </p:sp>
      <p:sp>
        <p:nvSpPr>
          <p:cNvPr id="122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34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BD006-0AE6-6F4E-B3EC-3098925A2489}" type="slidenum">
              <a:rPr lang="en-US"/>
              <a:pPr/>
              <a:t>8</a:t>
            </a:fld>
            <a:endParaRPr lang="en-US"/>
          </a:p>
        </p:txBody>
      </p:sp>
      <p:sp>
        <p:nvSpPr>
          <p:cNvPr id="1267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865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5887E2-BD99-2E4C-A975-905380C56032}" type="slidenum">
              <a:rPr lang="en-US"/>
              <a:pPr/>
              <a:t>9</a:t>
            </a:fld>
            <a:endParaRPr lang="en-US"/>
          </a:p>
        </p:txBody>
      </p:sp>
      <p:sp>
        <p:nvSpPr>
          <p:cNvPr id="123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9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371600"/>
          </a:xfrm>
          <a:solidFill>
            <a:srgbClr val="FFCC00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40005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792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56A2E-7F83-094E-A9D3-CB8CA4DF1A0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61" r:id="rId7"/>
    <p:sldLayoutId id="2147483662" r:id="rId8"/>
  </p:sldLayoutIdLst>
  <p:transition/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ヒラギノ角ゴ Pro W3" charset="-128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ヒラギノ角ゴ Pro W3" charset="-128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ヒラギノ角ゴ Pro W3" charset="-128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5.xml"/><Relationship Id="rId2" Type="http://schemas.openxmlformats.org/officeDocument/2006/relationships/diagramData" Target="../diagrams/data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CMSC 611: Advanced Computer Architecture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Parallel Computation</a:t>
            </a:r>
          </a:p>
        </p:txBody>
      </p:sp>
      <p:sp>
        <p:nvSpPr>
          <p:cNvPr id="888836" name="Text Box 4"/>
          <p:cNvSpPr txBox="1">
            <a:spLocks noChangeArrowheads="1"/>
          </p:cNvSpPr>
          <p:nvPr/>
        </p:nvSpPr>
        <p:spPr bwMode="auto">
          <a:xfrm>
            <a:off x="5297488" y="6613525"/>
            <a:ext cx="3902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000"/>
              <a:t>Most slides adapted from David Patterson. Some from Mohomed Younis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39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9600" y="2133600"/>
            <a:ext cx="2844800" cy="3911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9398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SISD</a:t>
            </a:r>
          </a:p>
        </p:txBody>
      </p:sp>
      <p:sp>
        <p:nvSpPr>
          <p:cNvPr id="119399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Uniprocessor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MIMD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communicating processes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2400" y="3133725"/>
            <a:ext cx="6792913" cy="3190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865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50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800" y="2679700"/>
            <a:ext cx="8331200" cy="3924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950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MISD</a:t>
            </a:r>
          </a:p>
        </p:txBody>
      </p:sp>
      <p:sp>
        <p:nvSpPr>
          <p:cNvPr id="119501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 commercial examples</a:t>
            </a:r>
          </a:p>
          <a:p>
            <a:r>
              <a:rPr lang="en-US"/>
              <a:t>Different operations to a single data set</a:t>
            </a:r>
          </a:p>
          <a:p>
            <a:pPr lvl="1"/>
            <a:r>
              <a:rPr lang="en-US"/>
              <a:t>Find primes</a:t>
            </a:r>
          </a:p>
          <a:p>
            <a:pPr lvl="1"/>
            <a:r>
              <a:rPr lang="en-US"/>
              <a:t>Crack passwords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60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8300" y="1968500"/>
            <a:ext cx="8407400" cy="44354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9603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</a:t>
            </a:r>
          </a:p>
        </p:txBody>
      </p:sp>
      <p:sp>
        <p:nvSpPr>
          <p:cNvPr id="119603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Vector/Array computers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0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800" y="2344738"/>
            <a:ext cx="7861300" cy="41227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97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 Arrays</a:t>
            </a:r>
          </a:p>
        </p:txBody>
      </p:sp>
      <p:sp>
        <p:nvSpPr>
          <p:cNvPr id="119706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Performance keys</a:t>
            </a:r>
          </a:p>
          <a:p>
            <a:pPr lvl="1"/>
            <a:r>
              <a:rPr lang="en-US"/>
              <a:t>Utilization</a:t>
            </a:r>
          </a:p>
          <a:p>
            <a:pPr lvl="1"/>
            <a:r>
              <a:rPr lang="en-US"/>
              <a:t>Communication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Parallel Model</a:t>
            </a:r>
          </a:p>
        </p:txBody>
      </p:sp>
      <p:sp>
        <p:nvSpPr>
          <p:cNvPr id="119808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Operations performed in parallel on each element of a large regular data structure, such as an array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One Control Processor broadcast to many processing elements (PE) with condition flag per PE so that can skip</a:t>
            </a:r>
          </a:p>
          <a:p>
            <a:pPr>
              <a:lnSpc>
                <a:spcPct val="90000"/>
              </a:lnSpc>
            </a:pPr>
            <a:r>
              <a:rPr lang="en-US" sz="2800"/>
              <a:t>For distributed memory architecture data is distributed among memories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Data parallel model requires fast global synchronization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Data parallel programming languages lay out data to processor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Vector processors have similar ISAs, but no data placement restriction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9638" y="2433638"/>
            <a:ext cx="7853362" cy="41195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1991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 Utilization</a:t>
            </a:r>
          </a:p>
        </p:txBody>
      </p:sp>
      <p:sp>
        <p:nvSpPr>
          <p:cNvPr id="1199110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Conditional Execution</a:t>
            </a:r>
          </a:p>
          <a:p>
            <a:pPr lvl="1"/>
            <a:r>
              <a:rPr lang="en-US"/>
              <a:t>PE Enable</a:t>
            </a:r>
          </a:p>
          <a:p>
            <a:pPr lvl="2"/>
            <a:r>
              <a:rPr lang="en-US"/>
              <a:t>if (f&lt;.5) {...}</a:t>
            </a:r>
          </a:p>
          <a:p>
            <a:pPr lvl="1"/>
            <a:r>
              <a:rPr lang="en-US"/>
              <a:t>Global enable check</a:t>
            </a:r>
          </a:p>
          <a:p>
            <a:pPr lvl="2"/>
            <a:r>
              <a:rPr lang="en-US"/>
              <a:t>while (t &gt; 0) {...}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01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9300" y="2354263"/>
            <a:ext cx="7861300" cy="41243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001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Communication: MasPar MP1</a:t>
            </a:r>
          </a:p>
        </p:txBody>
      </p:sp>
      <p:sp>
        <p:nvSpPr>
          <p:cNvPr id="1200134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Fast local X-net</a:t>
            </a:r>
          </a:p>
          <a:p>
            <a:r>
              <a:rPr lang="en-US"/>
              <a:t>Slow global routing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1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" y="2509838"/>
            <a:ext cx="7853363" cy="41195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0115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</a:t>
            </a:r>
            <a:r>
              <a:rPr lang="en-US" dirty="0"/>
              <a:t>: CM2</a:t>
            </a:r>
          </a:p>
        </p:txBody>
      </p:sp>
      <p:sp>
        <p:nvSpPr>
          <p:cNvPr id="120115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Hypercube local routing</a:t>
            </a:r>
          </a:p>
          <a:p>
            <a:r>
              <a:rPr lang="en-US"/>
              <a:t>Wormhole global routing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Parallel Languages</a:t>
            </a:r>
          </a:p>
        </p:txBody>
      </p:sp>
      <p:sp>
        <p:nvSpPr>
          <p:cNvPr id="121242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SIMD programming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 point of view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Data: shared or per-PE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What data is distributed?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What is shared over PE subset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What data is broadcast with instruction stream?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Data layout: shape [256][256]d;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Communication primitives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Higher-level operations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Scan/Prefix </a:t>
            </a:r>
            <a:r>
              <a:rPr lang="en-US" dirty="0"/>
              <a:t>sum: [</a:t>
            </a:r>
            <a:r>
              <a:rPr lang="en-US" dirty="0" err="1"/>
              <a:t>i]r</a:t>
            </a:r>
            <a:r>
              <a:rPr lang="en-US" dirty="0"/>
              <a:t> = ∑</a:t>
            </a:r>
            <a:r>
              <a:rPr lang="en-US" baseline="-25000" dirty="0" err="1"/>
              <a:t>j≤i</a:t>
            </a:r>
            <a:r>
              <a:rPr lang="en-US" dirty="0"/>
              <a:t> [</a:t>
            </a:r>
            <a:r>
              <a:rPr lang="en-US" dirty="0" err="1"/>
              <a:t>j]d</a:t>
            </a:r>
            <a:endParaRPr lang="en-US" dirty="0"/>
          </a:p>
          <a:p>
            <a:pPr lvl="3">
              <a:lnSpc>
                <a:spcPct val="90000"/>
              </a:lnSpc>
            </a:pPr>
            <a:r>
              <a:rPr lang="en-US" dirty="0"/>
              <a:t>1,1,2,3,4 </a:t>
            </a:r>
            <a:r>
              <a:rPr lang="en-US" dirty="0">
                <a:ea typeface="Lucida Grande" charset="0"/>
                <a:cs typeface="Lucida Grande" charset="0"/>
              </a:rPr>
              <a:t>→</a:t>
            </a:r>
            <a:r>
              <a:rPr lang="en-US" dirty="0"/>
              <a:t> 1,1+1=2,2+2=4,4+3=7,7+4=11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8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Parallel Computers</a:t>
            </a:r>
            <a:endParaRPr lang="en-US"/>
          </a:p>
        </p:txBody>
      </p:sp>
      <p:sp>
        <p:nvSpPr>
          <p:cNvPr id="11868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Definition: “A parallel computer is a collection of processing elements that cooperate and communicate to solve large problems fast.”</a:t>
            </a:r>
          </a:p>
          <a:p>
            <a:pPr lvl="1"/>
            <a:r>
              <a:rPr lang="en-US" sz="2400" dirty="0" err="1" smtClean="0"/>
              <a:t>Almasi</a:t>
            </a:r>
            <a:r>
              <a:rPr lang="en-US" sz="2400" dirty="0" smtClean="0"/>
              <a:t> and Gottlieb, Highly Parallel Computing,1989</a:t>
            </a:r>
          </a:p>
          <a:p>
            <a:r>
              <a:rPr lang="en-US" sz="2800" dirty="0" smtClean="0"/>
              <a:t>Parallel machines have become increasingly important since:</a:t>
            </a:r>
          </a:p>
          <a:p>
            <a:pPr lvl="1"/>
            <a:r>
              <a:rPr lang="en-US" sz="2400" dirty="0" smtClean="0"/>
              <a:t>Power &amp; heat problems grow for big/fast processors</a:t>
            </a:r>
          </a:p>
          <a:p>
            <a:pPr lvl="1"/>
            <a:r>
              <a:rPr lang="en-US" sz="2400" dirty="0" smtClean="0"/>
              <a:t>Even with double transistors, how do you use them to make a single processor faster?</a:t>
            </a:r>
          </a:p>
          <a:p>
            <a:pPr lvl="1"/>
            <a:r>
              <a:rPr lang="en-US" sz="2400" dirty="0" smtClean="0"/>
              <a:t>CPUs are being developed with an increasing number of cores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 Program Multiple Data</a:t>
            </a:r>
          </a:p>
        </p:txBody>
      </p:sp>
      <p:sp>
        <p:nvSpPr>
          <p:cNvPr id="121344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problems do not map well to SIMD</a:t>
            </a:r>
          </a:p>
          <a:p>
            <a:pPr lvl="1"/>
            <a:r>
              <a:rPr lang="en-US"/>
              <a:t>Better utilization from MIMD or ILP</a:t>
            </a:r>
          </a:p>
          <a:p>
            <a:r>
              <a:rPr lang="en-US"/>
              <a:t>Data parallel model </a:t>
            </a:r>
            <a:r>
              <a:rPr lang="en-US">
                <a:ea typeface="ヒラギノ角ゴ Pro W3" charset="-128"/>
                <a:cs typeface="ヒラギノ角ゴ Pro W3" charset="-128"/>
              </a:rPr>
              <a:t>⇒</a:t>
            </a:r>
            <a:r>
              <a:rPr lang="en-US"/>
              <a:t> Single Program Multiple Data (SPMD) model</a:t>
            </a:r>
          </a:p>
          <a:p>
            <a:pPr lvl="1"/>
            <a:r>
              <a:rPr lang="en-US"/>
              <a:t>All processors execute identical program</a:t>
            </a:r>
          </a:p>
          <a:p>
            <a:pPr lvl="1"/>
            <a:r>
              <a:rPr lang="en-US"/>
              <a:t>Same program for SIMD, SISD or MIMD</a:t>
            </a:r>
          </a:p>
          <a:p>
            <a:pPr lvl="1"/>
            <a:r>
              <a:rPr lang="en-US"/>
              <a:t>Compiler handles mapping to architecture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7000" y="3306882"/>
            <a:ext cx="6197600" cy="291123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03205" name="Freeform 5"/>
          <p:cNvSpPr>
            <a:spLocks/>
          </p:cNvSpPr>
          <p:nvPr/>
        </p:nvSpPr>
        <p:spPr bwMode="auto">
          <a:xfrm>
            <a:off x="279400" y="6280150"/>
            <a:ext cx="8451850" cy="4191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000" y="0"/>
              </a:cxn>
              <a:cxn ang="0">
                <a:pos x="10000" y="10000"/>
              </a:cxn>
              <a:cxn ang="0">
                <a:pos x="0" y="10000"/>
              </a:cxn>
              <a:cxn ang="0">
                <a:pos x="0" y="0"/>
              </a:cxn>
            </a:cxnLst>
            <a:rect l="0" t="0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lose/>
                <a:moveTo>
                  <a:pt x="0" y="0"/>
                </a:moveTo>
              </a:path>
            </a:pathLst>
          </a:custGeom>
          <a:solidFill>
            <a:srgbClr val="FDFF08"/>
          </a:solidFill>
          <a:ln w="9525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63500" dist="76199" dir="2700000" algn="ctr" rotWithShape="0">
              <a:schemeClr val="bg2">
                <a:alpha val="75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3206" name="Text Box 6"/>
          <p:cNvSpPr txBox="1">
            <a:spLocks noChangeArrowheads="1"/>
          </p:cNvSpPr>
          <p:nvPr/>
        </p:nvSpPr>
        <p:spPr bwMode="auto">
          <a:xfrm>
            <a:off x="279400" y="6267450"/>
            <a:ext cx="832167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ts val="3500"/>
              </a:lnSpc>
              <a:tabLst>
                <a:tab pos="25400" algn="l"/>
                <a:tab pos="596900" algn="l"/>
                <a:tab pos="1511300" algn="l"/>
                <a:tab pos="2425700" algn="l"/>
                <a:tab pos="3340100" algn="l"/>
                <a:tab pos="4254500" algn="l"/>
                <a:tab pos="5168900" algn="l"/>
                <a:tab pos="6083300" algn="l"/>
                <a:tab pos="6997700" algn="l"/>
              </a:tabLst>
            </a:pPr>
            <a:r>
              <a:rPr lang="en-US" sz="3000">
                <a:latin typeface="Arial" charset="0"/>
              </a:rPr>
              <a:t>Can support either SW model on either HW basis</a:t>
            </a:r>
          </a:p>
        </p:txBody>
      </p:sp>
      <p:sp>
        <p:nvSpPr>
          <p:cNvPr id="12032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MIMD</a:t>
            </a:r>
          </a:p>
        </p:txBody>
      </p:sp>
      <p:sp>
        <p:nvSpPr>
          <p:cNvPr id="1203208" name="Rectangle 8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/>
              <a:t>Message Passing</a:t>
            </a:r>
          </a:p>
          <a:p>
            <a:r>
              <a:rPr lang="en-US" sz="2800"/>
              <a:t>Shared memory/distributed memory</a:t>
            </a:r>
          </a:p>
          <a:p>
            <a:pPr lvl="1"/>
            <a:r>
              <a:rPr lang="en-US" sz="2400"/>
              <a:t>Uniform Memory Access (UMA)</a:t>
            </a:r>
          </a:p>
          <a:p>
            <a:pPr lvl="1"/>
            <a:r>
              <a:rPr lang="en-US" sz="2400"/>
              <a:t>Non-Uniform Memory Access (NUMA)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655DF-C8FB-5847-8881-C55CB5886E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446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 passing</a:t>
            </a:r>
          </a:p>
        </p:txBody>
      </p:sp>
      <p:sp>
        <p:nvSpPr>
          <p:cNvPr id="120422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Processors have private memories, communicate via messages</a:t>
            </a:r>
          </a:p>
          <a:p>
            <a:r>
              <a:rPr lang="en-US"/>
              <a:t>Advantages:</a:t>
            </a:r>
          </a:p>
          <a:p>
            <a:pPr lvl="1"/>
            <a:r>
              <a:rPr lang="en-US"/>
              <a:t>Less hardware, easier to design</a:t>
            </a:r>
          </a:p>
          <a:p>
            <a:pPr lvl="1"/>
            <a:r>
              <a:rPr lang="en-US"/>
              <a:t>Focuses attention on costly non-local operations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655DF-C8FB-5847-8881-C55CB5886E4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83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Message Passing Model</a:t>
            </a:r>
          </a:p>
        </p:txBody>
      </p:sp>
      <p:sp>
        <p:nvSpPr>
          <p:cNvPr id="120525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Each PE has local processor, data, (I/O)</a:t>
            </a:r>
          </a:p>
          <a:p>
            <a:pPr lvl="1"/>
            <a:r>
              <a:rPr lang="en-US"/>
              <a:t>Explicit I/O to communicate with other PEs</a:t>
            </a:r>
          </a:p>
          <a:p>
            <a:pPr lvl="1"/>
            <a:r>
              <a:rPr lang="en-US"/>
              <a:t>Essentially NUMA but integrated at I/O vs. memory system</a:t>
            </a:r>
          </a:p>
          <a:p>
            <a:r>
              <a:rPr lang="en-US"/>
              <a:t>Free run between Send &amp; Receive</a:t>
            </a:r>
          </a:p>
          <a:p>
            <a:pPr lvl="1"/>
            <a:r>
              <a:rPr lang="en-US"/>
              <a:t>Send + Receive = Synchronization between processes (event model)</a:t>
            </a:r>
          </a:p>
          <a:p>
            <a:pPr lvl="2"/>
            <a:r>
              <a:rPr lang="en-US"/>
              <a:t>Send: local buffer, remote receiving process/port</a:t>
            </a:r>
          </a:p>
          <a:p>
            <a:pPr lvl="2"/>
            <a:r>
              <a:rPr lang="en-US"/>
              <a:t>Receive: remote sending process/port, local buffer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655DF-C8FB-5847-8881-C55CB5886E4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22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of message passing</a:t>
            </a:r>
          </a:p>
        </p:txBody>
      </p:sp>
      <p:sp>
        <p:nvSpPr>
          <p:cNvPr id="12062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Early machines</a:t>
            </a:r>
          </a:p>
          <a:p>
            <a:pPr lvl="1"/>
            <a:r>
              <a:rPr lang="en-US"/>
              <a:t>Local communication</a:t>
            </a:r>
          </a:p>
          <a:p>
            <a:pPr lvl="1"/>
            <a:r>
              <a:rPr lang="en-US"/>
              <a:t>Blocking send &amp; receive</a:t>
            </a:r>
          </a:p>
          <a:p>
            <a:r>
              <a:rPr lang="en-US"/>
              <a:t>Later: DMA with non-blocking sends</a:t>
            </a:r>
          </a:p>
          <a:p>
            <a:pPr lvl="1"/>
            <a:r>
              <a:rPr lang="en-US"/>
              <a:t>DMA for receive into buffer until processor does receive, and then data is transferred to local memory</a:t>
            </a:r>
          </a:p>
          <a:p>
            <a:r>
              <a:rPr lang="en-US"/>
              <a:t>Later still: SW libraries to allow arbitrary communication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7655DF-C8FB-5847-8881-C55CB5886E4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3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Parallel System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Connection Machine 5</a:t>
            </a:r>
          </a:p>
          <a:p>
            <a:r>
              <a:rPr lang="en-US" dirty="0" smtClean="0"/>
              <a:t>SGI Origin</a:t>
            </a:r>
          </a:p>
          <a:p>
            <a:r>
              <a:rPr lang="en-US" dirty="0" smtClean="0"/>
              <a:t>Graphics Processors</a:t>
            </a:r>
          </a:p>
        </p:txBody>
      </p:sp>
    </p:spTree>
    <p:extLst>
      <p:ext uri="{BB962C8B-B14F-4D97-AF65-F5344CB8AC3E}">
        <p14:creationId xmlns:p14="http://schemas.microsoft.com/office/powerpoint/2010/main" val="1619357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Machines CM5 (1993)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MIMD, SPARC processors</a:t>
            </a:r>
          </a:p>
          <a:p>
            <a:r>
              <a:rPr lang="en-US" dirty="0" smtClean="0"/>
              <a:t>Fat Tree communication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54300"/>
            <a:ext cx="5426119" cy="389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ea typeface="Times New Roman" charset="0"/>
                <a:cs typeface="Times New Roman" charset="0"/>
              </a:rPr>
              <a:t>D. </a:t>
            </a:r>
            <a:r>
              <a:rPr lang="en-US" sz="1200" dirty="0" err="1">
                <a:ea typeface="Times New Roman" charset="0"/>
                <a:cs typeface="Times New Roman" charset="0"/>
              </a:rPr>
              <a:t>Hillis</a:t>
            </a:r>
            <a:r>
              <a:rPr lang="en-US" sz="1200" dirty="0">
                <a:ea typeface="Times New Roman" charset="0"/>
                <a:cs typeface="Times New Roman" charset="0"/>
              </a:rPr>
              <a:t> and L. Tucker, “The CM-5 Connection Machine: A Scalable Supercomputer,” Communications of the ACM, v36n11, November 1993 </a:t>
            </a:r>
          </a:p>
        </p:txBody>
      </p:sp>
    </p:spTree>
    <p:extLst>
      <p:ext uri="{BB962C8B-B14F-4D97-AF65-F5344CB8AC3E}">
        <p14:creationId xmlns:p14="http://schemas.microsoft.com/office/powerpoint/2010/main" val="148873999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Origin (1998)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MIPS R10000 processor</a:t>
            </a:r>
          </a:p>
          <a:p>
            <a:r>
              <a:rPr lang="en-US" dirty="0" smtClean="0"/>
              <a:t>Hypercube connected</a:t>
            </a:r>
          </a:p>
          <a:p>
            <a:r>
              <a:rPr lang="en-US" dirty="0" err="1" smtClean="0"/>
              <a:t>ccNUMA</a:t>
            </a:r>
            <a:r>
              <a:rPr lang="en-US" dirty="0" smtClean="0"/>
              <a:t> / directory 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5754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Origin Node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770" y="1295400"/>
            <a:ext cx="6336059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5320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charset="0"/>
                <a:cs typeface="Times New Roman" charset="0"/>
              </a:rPr>
              <a:t>Ammon, "Hypercube Connectivity within </a:t>
            </a:r>
            <a:r>
              <a:rPr lang="en-US" sz="1200" dirty="0" err="1">
                <a:ea typeface="Times New Roman" charset="0"/>
                <a:cs typeface="Times New Roman" charset="0"/>
              </a:rPr>
              <a:t>ccNUMA</a:t>
            </a:r>
            <a:r>
              <a:rPr lang="en-US" sz="1200" dirty="0">
                <a:ea typeface="Times New Roman" charset="0"/>
                <a:cs typeface="Times New Roman" charset="0"/>
              </a:rPr>
              <a:t> Architecture", Silicon Graphics, 1998. </a:t>
            </a:r>
          </a:p>
        </p:txBody>
      </p:sp>
    </p:spTree>
    <p:extLst>
      <p:ext uri="{BB962C8B-B14F-4D97-AF65-F5344CB8AC3E}">
        <p14:creationId xmlns:p14="http://schemas.microsoft.com/office/powerpoint/2010/main" val="11519472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Communication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533400" y="1295400"/>
          <a:ext cx="7924800" cy="510540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962400"/>
                <a:gridCol w="3962400"/>
              </a:tblGrid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Level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Latency (ns)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L1 cache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5.1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L2 cache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56.4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local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310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4P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540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707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726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32P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773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64P avg. remote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867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128P avg. remote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945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5556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ea typeface="Times New Roman" charset="0"/>
                <a:cs typeface="Times New Roman" charset="0"/>
              </a:rPr>
              <a:t>Laudon</a:t>
            </a:r>
            <a:r>
              <a:rPr lang="en-US" sz="1200" dirty="0">
                <a:ea typeface="Times New Roman" charset="0"/>
                <a:cs typeface="Times New Roman" charset="0"/>
              </a:rPr>
              <a:t> and </a:t>
            </a:r>
            <a:r>
              <a:rPr lang="en-US" sz="1200" dirty="0" err="1">
                <a:ea typeface="Times New Roman" charset="0"/>
                <a:cs typeface="Times New Roman" charset="0"/>
              </a:rPr>
              <a:t>Lenoski</a:t>
            </a:r>
            <a:r>
              <a:rPr lang="en-US" sz="1200" dirty="0">
                <a:ea typeface="Times New Roman" charset="0"/>
                <a:cs typeface="Times New Roman" charset="0"/>
              </a:rPr>
              <a:t>, "SGI Origin: A </a:t>
            </a:r>
            <a:r>
              <a:rPr lang="en-US" sz="1200" dirty="0" err="1">
                <a:ea typeface="Times New Roman" charset="0"/>
                <a:cs typeface="Times New Roman" charset="0"/>
              </a:rPr>
              <a:t>ccNUMA</a:t>
            </a:r>
            <a:r>
              <a:rPr lang="en-US" sz="1200" dirty="0">
                <a:ea typeface="Times New Roman" charset="0"/>
                <a:cs typeface="Times New Roman" charset="0"/>
              </a:rPr>
              <a:t> Highly Scalable Server", Proceedings of Computer Architecture 1997 </a:t>
            </a:r>
          </a:p>
        </p:txBody>
      </p:sp>
    </p:spTree>
    <p:extLst>
      <p:ext uri="{BB962C8B-B14F-4D97-AF65-F5344CB8AC3E}">
        <p14:creationId xmlns:p14="http://schemas.microsoft.com/office/powerpoint/2010/main" val="121157992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Questions about parallel computers:</a:t>
            </a:r>
            <a:endParaRPr lang="en-US"/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large a collection?</a:t>
            </a:r>
          </a:p>
          <a:p>
            <a:r>
              <a:rPr lang="en-US" dirty="0" smtClean="0"/>
              <a:t>How powerful are processing elements?</a:t>
            </a:r>
          </a:p>
          <a:p>
            <a:r>
              <a:rPr lang="en-US" dirty="0" smtClean="0"/>
              <a:t>How do they cooperate and communicate?</a:t>
            </a:r>
          </a:p>
          <a:p>
            <a:r>
              <a:rPr lang="en-US" dirty="0" smtClean="0"/>
              <a:t>How are data transmitted? </a:t>
            </a:r>
          </a:p>
          <a:p>
            <a:r>
              <a:rPr lang="en-US" dirty="0" smtClean="0"/>
              <a:t>What type of interconnection?</a:t>
            </a:r>
          </a:p>
          <a:p>
            <a:r>
              <a:rPr lang="en-US" dirty="0" smtClean="0"/>
              <a:t>What are HW and SW primitives for programmers?</a:t>
            </a:r>
          </a:p>
          <a:p>
            <a:r>
              <a:rPr lang="en-US" dirty="0" smtClean="0"/>
              <a:t>Does it translate into performance?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Hardware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domain</a:t>
            </a:r>
          </a:p>
          <a:p>
            <a:r>
              <a:rPr lang="en-US" dirty="0" smtClean="0"/>
              <a:t>Pixel-Planes 4</a:t>
            </a:r>
          </a:p>
          <a:p>
            <a:r>
              <a:rPr lang="en-US" dirty="0" smtClean="0"/>
              <a:t>Pixel-Planes 5</a:t>
            </a:r>
          </a:p>
          <a:p>
            <a:r>
              <a:rPr lang="en-US" dirty="0" smtClean="0"/>
              <a:t>SGI Reality Engine</a:t>
            </a:r>
          </a:p>
          <a:p>
            <a:r>
              <a:rPr lang="en-US" dirty="0" smtClean="0"/>
              <a:t>Pixel Flow</a:t>
            </a:r>
          </a:p>
          <a:p>
            <a:r>
              <a:rPr lang="en-US" dirty="0" smtClean="0"/>
              <a:t>NVIDIA GeForce 6</a:t>
            </a:r>
          </a:p>
          <a:p>
            <a:r>
              <a:rPr lang="en-US" dirty="0" smtClean="0"/>
              <a:t>NVIDIA Maxwell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7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model the surfaces </a:t>
            </a:r>
          </a:p>
          <a:p>
            <a:pPr lvl="1"/>
            <a:r>
              <a:rPr lang="en-US" dirty="0" smtClean="0"/>
              <a:t>(that’s all you can see)</a:t>
            </a:r>
          </a:p>
          <a:p>
            <a:r>
              <a:rPr lang="en-US" dirty="0" smtClean="0"/>
              <a:t>Approximate them with a mesh of triangles</a:t>
            </a:r>
          </a:p>
          <a:p>
            <a:r>
              <a:rPr lang="en-US" dirty="0" smtClean="0"/>
              <a:t>Get </a:t>
            </a:r>
            <a:r>
              <a:rPr lang="en-US" i="1" dirty="0" smtClean="0"/>
              <a:t>really</a:t>
            </a:r>
            <a:r>
              <a:rPr lang="en-US" dirty="0" smtClean="0"/>
              <a:t> good at rendering triangles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65" y="4060854"/>
            <a:ext cx="3826735" cy="24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63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Transform</a:t>
            </a:r>
            <a:r>
              <a:rPr lang="en-US" dirty="0" smtClean="0"/>
              <a:t>: find where each vertex goes on the screen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33805520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1210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Rasterize</a:t>
            </a:r>
            <a:r>
              <a:rPr lang="en-US" dirty="0" smtClean="0"/>
              <a:t>: find which pixels are inside the triangle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9890961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6232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Shade</a:t>
            </a:r>
            <a:r>
              <a:rPr lang="en-US" dirty="0" smtClean="0"/>
              <a:t>: compute the color for each pixel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07843752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5518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Visibility</a:t>
            </a:r>
            <a:r>
              <a:rPr lang="en-US" dirty="0" smtClean="0"/>
              <a:t>: throw out pixels covered by opaque stuff that’s already rendered</a:t>
            </a:r>
          </a:p>
          <a:p>
            <a:r>
              <a:rPr lang="en-US" i="1" dirty="0" smtClean="0"/>
              <a:t>Blend</a:t>
            </a:r>
            <a:r>
              <a:rPr lang="en-US" dirty="0" smtClean="0"/>
              <a:t>: Combine colors for partially transparent </a:t>
            </a:r>
            <a:r>
              <a:rPr lang="en-US" dirty="0" smtClean="0"/>
              <a:t>objects</a:t>
            </a:r>
          </a:p>
          <a:p>
            <a:r>
              <a:rPr lang="en-US" dirty="0" smtClean="0"/>
              <a:t>Both </a:t>
            </a:r>
            <a:r>
              <a:rPr lang="en-US" i="1" dirty="0" smtClean="0"/>
              <a:t>read</a:t>
            </a:r>
            <a:r>
              <a:rPr lang="en-US" dirty="0" smtClean="0"/>
              <a:t> existing pixel data, </a:t>
            </a:r>
            <a:r>
              <a:rPr lang="en-US" i="1" dirty="0" smtClean="0"/>
              <a:t>modify</a:t>
            </a:r>
            <a:r>
              <a:rPr lang="en-US" dirty="0" smtClean="0"/>
              <a:t> it, then </a:t>
            </a:r>
            <a:r>
              <a:rPr lang="en-US" i="1" dirty="0" smtClean="0"/>
              <a:t>write</a:t>
            </a:r>
            <a:r>
              <a:rPr lang="en-US" dirty="0" smtClean="0"/>
              <a:t> the changed data.</a:t>
            </a:r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97332740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6295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Display</a:t>
            </a:r>
            <a:r>
              <a:rPr lang="en-US" dirty="0" smtClean="0"/>
              <a:t>: Show results to user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08517100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8537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3354227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79439" y="1800412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vertex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81807" y="2667000"/>
            <a:ext cx="130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triangle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097285" y="3886200"/>
            <a:ext cx="872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pixel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004975" y="5341192"/>
            <a:ext cx="105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frame</a:t>
            </a:r>
            <a:endParaRPr lang="en-US" sz="2800" dirty="0"/>
          </a:p>
        </p:txBody>
      </p:sp>
      <p:sp>
        <p:nvSpPr>
          <p:cNvPr id="13" name="Left Brace 12"/>
          <p:cNvSpPr/>
          <p:nvPr/>
        </p:nvSpPr>
        <p:spPr>
          <a:xfrm>
            <a:off x="5334000" y="3505200"/>
            <a:ext cx="304800" cy="1508760"/>
          </a:xfrm>
          <a:prstGeom prst="leftBrace">
            <a:avLst>
              <a:gd name="adj1" fmla="val 79748"/>
              <a:gd name="adj2" fmla="val 50767"/>
            </a:avLst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05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Pixel-Planes 4 (1985)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DSP vertex processor</a:t>
            </a:r>
          </a:p>
          <a:p>
            <a:r>
              <a:rPr lang="en-US" dirty="0" smtClean="0"/>
              <a:t>Custom rasterizer</a:t>
            </a:r>
          </a:p>
          <a:p>
            <a:r>
              <a:rPr lang="en-US" dirty="0" smtClean="0"/>
              <a:t>512x512 SIMD array</a:t>
            </a:r>
          </a:p>
          <a:p>
            <a:pPr lvl="1"/>
            <a:r>
              <a:rPr lang="en-US" dirty="0" smtClean="0"/>
              <a:t>Full screen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281" y="1102281"/>
            <a:ext cx="4489637" cy="549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752129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Fuchs et al., ”Fast spheres, shadows, textures, transparencies, and image enhancements in pixel-planes"</a:t>
            </a:r>
            <a:r>
              <a:rPr lang="en-US" sz="1200" dirty="0"/>
              <a:t>, </a:t>
            </a:r>
            <a:r>
              <a:rPr lang="en-US" sz="1200" dirty="0" smtClean="0"/>
              <a:t>SIGGRAPH 1985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3182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Pixel-Planes 5 (1989)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~40 i860 CPUs for vertex processing</a:t>
            </a:r>
          </a:p>
          <a:p>
            <a:r>
              <a:rPr lang="en-US" dirty="0" smtClean="0"/>
              <a:t>~20 128x128 SIMD arrays for pixel processing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927520"/>
            <a:ext cx="7311666" cy="38258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81952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Fuchs et al., ”Pixel-Planes 5: a heterogeneous multiprocessor graphics system using processor enhanced memory"</a:t>
            </a:r>
            <a:r>
              <a:rPr lang="en-US" sz="1200" dirty="0"/>
              <a:t>, </a:t>
            </a:r>
            <a:r>
              <a:rPr lang="en-US" sz="1200" dirty="0" smtClean="0"/>
              <a:t>SIGGRAPH 1989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17796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Level of Parallelism</a:t>
            </a:r>
          </a:p>
        </p:txBody>
      </p:sp>
      <p:sp>
        <p:nvSpPr>
          <p:cNvPr id="11888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Bit-level parallelism</a:t>
            </a:r>
          </a:p>
          <a:p>
            <a:pPr lvl="1"/>
            <a:r>
              <a:rPr lang="en-US"/>
              <a:t>ALU parallelism: 1-bit, 4-bits, 8-bit, ...</a:t>
            </a:r>
          </a:p>
          <a:p>
            <a:r>
              <a:rPr lang="en-US"/>
              <a:t>Instruction-level parallelism (ILP)</a:t>
            </a:r>
          </a:p>
          <a:p>
            <a:pPr lvl="1"/>
            <a:r>
              <a:rPr lang="en-US"/>
              <a:t>Pipelining, Superscalar, VLIW, Out-of-Order execution</a:t>
            </a:r>
          </a:p>
          <a:p>
            <a:r>
              <a:rPr lang="en-US">
                <a:solidFill>
                  <a:schemeClr val="accent2"/>
                </a:solidFill>
              </a:rPr>
              <a:t>Process/Thread-level parallelism</a:t>
            </a:r>
            <a:endParaRPr lang="en-US"/>
          </a:p>
          <a:p>
            <a:pPr lvl="1"/>
            <a:r>
              <a:rPr lang="en-US"/>
              <a:t>Divide job into parallel tasks</a:t>
            </a:r>
          </a:p>
          <a:p>
            <a:r>
              <a:rPr lang="en-US"/>
              <a:t>Job-level parallelism</a:t>
            </a:r>
          </a:p>
          <a:p>
            <a:pPr lvl="1"/>
            <a:r>
              <a:rPr lang="en-US"/>
              <a:t>Independent jobs on one computer system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Reality Engine (1993)</a:t>
            </a:r>
            <a:endParaRPr lang="en-US" dirty="0"/>
          </a:p>
        </p:txBody>
      </p:sp>
      <p:pic>
        <p:nvPicPr>
          <p:cNvPr id="33994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53" y="1417638"/>
            <a:ext cx="6058647" cy="526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1547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Akeley, ”Reality Engine Graphics"</a:t>
            </a:r>
            <a:r>
              <a:rPr lang="en-US" sz="1200" dirty="0"/>
              <a:t>, </a:t>
            </a:r>
            <a:r>
              <a:rPr lang="en-US" sz="1200" dirty="0" smtClean="0"/>
              <a:t>SIGGRAPH 1993</a:t>
            </a:r>
            <a:endParaRPr lang="en-US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3283909"/>
            <a:ext cx="1334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Triangles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2738" y="2516005"/>
            <a:ext cx="1175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Vertices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31393" y="4050897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mtClean="0"/>
              <a:t>Pixels</a:t>
            </a:r>
            <a:endParaRPr lang="en-US" dirty="0"/>
          </a:p>
        </p:txBody>
      </p:sp>
      <p:cxnSp>
        <p:nvCxnSpPr>
          <p:cNvPr id="4" name="Straight Connector 3"/>
          <p:cNvCxnSpPr>
            <a:stCxn id="6" idx="3"/>
          </p:cNvCxnSpPr>
          <p:nvPr/>
        </p:nvCxnSpPr>
        <p:spPr bwMode="auto">
          <a:xfrm flipV="1">
            <a:off x="1867868" y="2746837"/>
            <a:ext cx="60788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>
            <a:stCxn id="2" idx="3"/>
          </p:cNvCxnSpPr>
          <p:nvPr/>
        </p:nvCxnSpPr>
        <p:spPr bwMode="auto">
          <a:xfrm flipV="1">
            <a:off x="1867868" y="3514741"/>
            <a:ext cx="60788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>
            <a:stCxn id="7" idx="3"/>
          </p:cNvCxnSpPr>
          <p:nvPr/>
        </p:nvCxnSpPr>
        <p:spPr bwMode="auto">
          <a:xfrm flipV="1">
            <a:off x="1867868" y="4281729"/>
            <a:ext cx="607885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0241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8559800" cy="37004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22659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195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/>
              <a:t>Eyles</a:t>
            </a:r>
            <a:r>
              <a:rPr lang="en-US" sz="1200" dirty="0"/>
              <a:t>, et al., "</a:t>
            </a:r>
            <a:r>
              <a:rPr lang="en-US" sz="1200" dirty="0" err="1"/>
              <a:t>PixelFlow</a:t>
            </a:r>
            <a:r>
              <a:rPr lang="en-US" sz="1200" dirty="0"/>
              <a:t>: The Realization", Graphics Hardware 1997</a:t>
            </a:r>
          </a:p>
        </p:txBody>
      </p:sp>
      <p:sp>
        <p:nvSpPr>
          <p:cNvPr id="1222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</a:t>
            </a:r>
            <a:r>
              <a:rPr lang="en-US" dirty="0" smtClean="0"/>
              <a:t>Flow (1992-1997)</a:t>
            </a:r>
            <a:endParaRPr lang="en-US" dirty="0"/>
          </a:p>
        </p:txBody>
      </p:sp>
      <p:sp>
        <p:nvSpPr>
          <p:cNvPr id="122266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~</a:t>
            </a:r>
            <a:r>
              <a:rPr lang="en-US" sz="2800" dirty="0"/>
              <a:t>35 nodes, each with</a:t>
            </a:r>
          </a:p>
          <a:p>
            <a:pPr lvl="1"/>
            <a:r>
              <a:rPr lang="en-US" sz="2400" dirty="0"/>
              <a:t>2 HP-PA 8000 CPUs</a:t>
            </a:r>
          </a:p>
          <a:p>
            <a:pPr lvl="1"/>
            <a:r>
              <a:rPr lang="en-US" sz="2400" dirty="0"/>
              <a:t>128x64 SIMD array (~160 tiles/screen)</a:t>
            </a:r>
          </a:p>
        </p:txBody>
      </p:sp>
    </p:spTree>
    <p:extLst>
      <p:ext uri="{BB962C8B-B14F-4D97-AF65-F5344CB8AC3E}">
        <p14:creationId xmlns:p14="http://schemas.microsoft.com/office/powerpoint/2010/main" val="2051598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3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195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/>
              <a:t>Eyles</a:t>
            </a:r>
            <a:r>
              <a:rPr lang="en-US" sz="1200" dirty="0"/>
              <a:t>, et al., "</a:t>
            </a:r>
            <a:r>
              <a:rPr lang="en-US" sz="1200" dirty="0" err="1"/>
              <a:t>PixelFlow</a:t>
            </a:r>
            <a:r>
              <a:rPr lang="en-US" sz="1200" dirty="0"/>
              <a:t>: The Realization", Graphics Hardware 1997</a:t>
            </a:r>
          </a:p>
        </p:txBody>
      </p:sp>
      <p:pic>
        <p:nvPicPr>
          <p:cNvPr id="122368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1500" y="1063625"/>
            <a:ext cx="5281613" cy="57245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236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Pixel-Flow</a:t>
            </a:r>
          </a:p>
        </p:txBody>
      </p:sp>
    </p:spTree>
    <p:extLst>
      <p:ext uri="{BB962C8B-B14F-4D97-AF65-F5344CB8AC3E}">
        <p14:creationId xmlns:p14="http://schemas.microsoft.com/office/powerpoint/2010/main" val="170168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10" y="1206443"/>
            <a:ext cx="5638799" cy="5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GeForce 6 (2004)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8415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 smtClean="0"/>
              <a:t>Kilgariff</a:t>
            </a:r>
            <a:r>
              <a:rPr lang="en-US" sz="1200" dirty="0" smtClean="0"/>
              <a:t> and Fernando, ”The GeForce 6 GPU Architecture"</a:t>
            </a:r>
            <a:r>
              <a:rPr lang="en-US" sz="1200" dirty="0"/>
              <a:t>, </a:t>
            </a:r>
            <a:r>
              <a:rPr lang="en-US" sz="1200" dirty="0" smtClean="0"/>
              <a:t>GPU Gems 2,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622111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533400" y="2362200"/>
            <a:ext cx="1984375" cy="3733800"/>
            <a:chOff x="336" y="1488"/>
            <a:chExt cx="1250" cy="2352"/>
          </a:xfrm>
        </p:grpSpPr>
        <p:grpSp>
          <p:nvGrpSpPr>
            <p:cNvPr id="21551" name="Group 4"/>
            <p:cNvGrpSpPr>
              <a:grpSpLocks/>
            </p:cNvGrpSpPr>
            <p:nvPr/>
          </p:nvGrpSpPr>
          <p:grpSpPr bwMode="auto">
            <a:xfrm>
              <a:off x="336" y="1488"/>
              <a:ext cx="1250" cy="2016"/>
              <a:chOff x="1440" y="1488"/>
              <a:chExt cx="1250" cy="2016"/>
            </a:xfrm>
          </p:grpSpPr>
          <p:sp>
            <p:nvSpPr>
              <p:cNvPr id="21553" name="Text Box 5"/>
              <p:cNvSpPr txBox="1">
                <a:spLocks noChangeArrowheads="1"/>
              </p:cNvSpPr>
              <p:nvPr/>
            </p:nvSpPr>
            <p:spPr bwMode="auto">
              <a:xfrm>
                <a:off x="1440" y="1728"/>
                <a:ext cx="1250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Vertex</a:t>
                </a:r>
              </a:p>
            </p:txBody>
          </p:sp>
          <p:sp>
            <p:nvSpPr>
              <p:cNvPr id="21554" name="Text Box 6"/>
              <p:cNvSpPr txBox="1">
                <a:spLocks noChangeArrowheads="1"/>
              </p:cNvSpPr>
              <p:nvPr/>
            </p:nvSpPr>
            <p:spPr bwMode="auto">
              <a:xfrm>
                <a:off x="1440" y="2976"/>
                <a:ext cx="1248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Pixel</a:t>
                </a:r>
              </a:p>
            </p:txBody>
          </p:sp>
          <p:sp>
            <p:nvSpPr>
              <p:cNvPr id="21555" name="Text Box 7"/>
              <p:cNvSpPr txBox="1">
                <a:spLocks noChangeArrowheads="1"/>
              </p:cNvSpPr>
              <p:nvPr/>
            </p:nvSpPr>
            <p:spPr bwMode="auto">
              <a:xfrm>
                <a:off x="1440" y="2352"/>
                <a:ext cx="1248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Triangle</a:t>
                </a:r>
              </a:p>
            </p:txBody>
          </p:sp>
          <p:cxnSp>
            <p:nvCxnSpPr>
              <p:cNvPr id="21556" name="AutoShape 8"/>
              <p:cNvCxnSpPr>
                <a:cxnSpLocks noChangeShapeType="1"/>
                <a:stCxn id="21553" idx="2"/>
                <a:endCxn id="21555" idx="0"/>
              </p:cNvCxnSpPr>
              <p:nvPr/>
            </p:nvCxnSpPr>
            <p:spPr bwMode="auto">
              <a:xfrm flipH="1">
                <a:off x="2064" y="2024"/>
                <a:ext cx="1" cy="3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7" name="AutoShape 9"/>
              <p:cNvCxnSpPr>
                <a:cxnSpLocks noChangeShapeType="1"/>
                <a:stCxn id="21555" idx="2"/>
                <a:endCxn id="21554" idx="0"/>
              </p:cNvCxnSpPr>
              <p:nvPr/>
            </p:nvCxnSpPr>
            <p:spPr bwMode="auto">
              <a:xfrm>
                <a:off x="2064" y="2648"/>
                <a:ext cx="0" cy="3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8" name="AutoShape 10"/>
              <p:cNvCxnSpPr>
                <a:cxnSpLocks noChangeShapeType="1"/>
                <a:stCxn id="21554" idx="2"/>
              </p:cNvCxnSpPr>
              <p:nvPr/>
            </p:nvCxnSpPr>
            <p:spPr bwMode="auto">
              <a:xfrm>
                <a:off x="2064" y="3272"/>
                <a:ext cx="0" cy="2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9" name="AutoShape 11"/>
              <p:cNvCxnSpPr>
                <a:cxnSpLocks noChangeShapeType="1"/>
                <a:endCxn id="21553" idx="0"/>
              </p:cNvCxnSpPr>
              <p:nvPr/>
            </p:nvCxnSpPr>
            <p:spPr bwMode="auto">
              <a:xfrm>
                <a:off x="2064" y="1488"/>
                <a:ext cx="1" cy="24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52" name="Rectangle 12"/>
            <p:cNvSpPr>
              <a:spLocks noChangeArrowheads="1"/>
            </p:cNvSpPr>
            <p:nvPr/>
          </p:nvSpPr>
          <p:spPr bwMode="auto">
            <a:xfrm>
              <a:off x="542" y="3552"/>
              <a:ext cx="7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Pipeline</a:t>
              </a: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514600" y="1841926"/>
            <a:ext cx="2743200" cy="3339674"/>
            <a:chOff x="2514600" y="1841926"/>
            <a:chExt cx="2743200" cy="3339674"/>
          </a:xfrm>
        </p:grpSpPr>
        <p:sp>
          <p:nvSpPr>
            <p:cNvPr id="21539" name="Line 14"/>
            <p:cNvSpPr>
              <a:spLocks noChangeShapeType="1"/>
            </p:cNvSpPr>
            <p:nvPr/>
          </p:nvSpPr>
          <p:spPr bwMode="auto">
            <a:xfrm flipV="1">
              <a:off x="2514600" y="2667000"/>
              <a:ext cx="685800" cy="20574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Line 15"/>
            <p:cNvSpPr>
              <a:spLocks noChangeShapeType="1"/>
            </p:cNvSpPr>
            <p:nvPr/>
          </p:nvSpPr>
          <p:spPr bwMode="auto">
            <a:xfrm flipV="1">
              <a:off x="2514600" y="3352800"/>
              <a:ext cx="685800" cy="18288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41" name="Group 16"/>
            <p:cNvGrpSpPr>
              <a:grpSpLocks/>
            </p:cNvGrpSpPr>
            <p:nvPr/>
          </p:nvGrpSpPr>
          <p:grpSpPr bwMode="auto">
            <a:xfrm>
              <a:off x="3200400" y="2667000"/>
              <a:ext cx="2057400" cy="685800"/>
              <a:chOff x="2016" y="1680"/>
              <a:chExt cx="1296" cy="432"/>
            </a:xfrm>
          </p:grpSpPr>
          <p:sp>
            <p:nvSpPr>
              <p:cNvPr id="21543" name="Rectangle 17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129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4" name="Rectangle 18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5" name="Rectangle 19"/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6" name="Rectangle 20"/>
              <p:cNvSpPr>
                <a:spLocks noChangeArrowheads="1"/>
              </p:cNvSpPr>
              <p:nvPr/>
            </p:nvSpPr>
            <p:spPr bwMode="auto">
              <a:xfrm>
                <a:off x="2352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7" name="Rectangle 21"/>
              <p:cNvSpPr>
                <a:spLocks noChangeArrowheads="1"/>
              </p:cNvSpPr>
              <p:nvPr/>
            </p:nvSpPr>
            <p:spPr bwMode="auto">
              <a:xfrm>
                <a:off x="3168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8" name="Rectangle 22"/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9" name="Rectangle 23"/>
              <p:cNvSpPr>
                <a:spLocks noChangeArrowheads="1"/>
              </p:cNvSpPr>
              <p:nvPr/>
            </p:nvSpPr>
            <p:spPr bwMode="auto">
              <a:xfrm>
                <a:off x="2880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50" name="Text Box 24"/>
              <p:cNvSpPr txBox="1">
                <a:spLocks noChangeArrowheads="1"/>
              </p:cNvSpPr>
              <p:nvPr/>
            </p:nvSpPr>
            <p:spPr bwMode="auto">
              <a:xfrm>
                <a:off x="2016" y="1710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/>
                  <a:t>…</a:t>
                </a:r>
              </a:p>
            </p:txBody>
          </p:sp>
        </p:grpSp>
        <p:sp>
          <p:nvSpPr>
            <p:cNvPr id="21542" name="Text Box 25"/>
            <p:cNvSpPr txBox="1">
              <a:spLocks noChangeArrowheads="1"/>
            </p:cNvSpPr>
            <p:nvPr/>
          </p:nvSpPr>
          <p:spPr bwMode="auto">
            <a:xfrm>
              <a:off x="3505200" y="1841926"/>
              <a:ext cx="15017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mtClean="0"/>
                <a:t>Data Parallel</a:t>
              </a:r>
              <a:endParaRPr lang="en-US"/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854325" y="3276600"/>
            <a:ext cx="1979613" cy="3200400"/>
            <a:chOff x="2854325" y="3276600"/>
            <a:chExt cx="1979613" cy="3200400"/>
          </a:xfrm>
        </p:grpSpPr>
        <p:sp>
          <p:nvSpPr>
            <p:cNvPr id="21530" name="Line 27"/>
            <p:cNvSpPr>
              <a:spLocks noChangeShapeType="1"/>
            </p:cNvSpPr>
            <p:nvPr/>
          </p:nvSpPr>
          <p:spPr bwMode="auto">
            <a:xfrm>
              <a:off x="3276600" y="3276600"/>
              <a:ext cx="76200" cy="990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28"/>
            <p:cNvSpPr>
              <a:spLocks noChangeShapeType="1"/>
            </p:cNvSpPr>
            <p:nvPr/>
          </p:nvSpPr>
          <p:spPr bwMode="auto">
            <a:xfrm>
              <a:off x="3429000" y="3276600"/>
              <a:ext cx="914400" cy="990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32" name="Group 29"/>
            <p:cNvGrpSpPr>
              <a:grpSpLocks/>
            </p:cNvGrpSpPr>
            <p:nvPr/>
          </p:nvGrpSpPr>
          <p:grpSpPr bwMode="auto">
            <a:xfrm>
              <a:off x="3352800" y="4267200"/>
              <a:ext cx="990600" cy="1752600"/>
              <a:chOff x="2112" y="2688"/>
              <a:chExt cx="624" cy="1104"/>
            </a:xfrm>
          </p:grpSpPr>
          <p:sp>
            <p:nvSpPr>
              <p:cNvPr id="21534" name="Rectangle 30"/>
              <p:cNvSpPr>
                <a:spLocks noChangeArrowheads="1"/>
              </p:cNvSpPr>
              <p:nvPr/>
            </p:nvSpPr>
            <p:spPr bwMode="auto">
              <a:xfrm>
                <a:off x="2112" y="2688"/>
                <a:ext cx="624" cy="110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5" name="Rectangle 31"/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6" name="Rectangle 32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7" name="Rectangle 33"/>
              <p:cNvSpPr>
                <a:spLocks noChangeArrowheads="1"/>
              </p:cNvSpPr>
              <p:nvPr/>
            </p:nvSpPr>
            <p:spPr bwMode="auto">
              <a:xfrm>
                <a:off x="2160" y="3264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8" name="Rectangle 34"/>
              <p:cNvSpPr>
                <a:spLocks noChangeArrowheads="1"/>
              </p:cNvSpPr>
              <p:nvPr/>
            </p:nvSpPr>
            <p:spPr bwMode="auto">
              <a:xfrm>
                <a:off x="2448" y="3264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533" name="Rectangle 35"/>
            <p:cNvSpPr>
              <a:spLocks noChangeArrowheads="1"/>
            </p:cNvSpPr>
            <p:nvPr/>
          </p:nvSpPr>
          <p:spPr bwMode="auto">
            <a:xfrm>
              <a:off x="2854325" y="6019800"/>
              <a:ext cx="197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More Parallel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4267200" y="4114800"/>
            <a:ext cx="2760663" cy="2590800"/>
            <a:chOff x="4267200" y="4114800"/>
            <a:chExt cx="2760663" cy="2590800"/>
          </a:xfrm>
        </p:grpSpPr>
        <p:sp>
          <p:nvSpPr>
            <p:cNvPr id="21521" name="Line 37"/>
            <p:cNvSpPr>
              <a:spLocks noChangeShapeType="1"/>
            </p:cNvSpPr>
            <p:nvPr/>
          </p:nvSpPr>
          <p:spPr bwMode="auto">
            <a:xfrm flipV="1">
              <a:off x="4267200" y="4114800"/>
              <a:ext cx="838200" cy="228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Line 38"/>
            <p:cNvSpPr>
              <a:spLocks noChangeShapeType="1"/>
            </p:cNvSpPr>
            <p:nvPr/>
          </p:nvSpPr>
          <p:spPr bwMode="auto">
            <a:xfrm>
              <a:off x="4267200" y="5943600"/>
              <a:ext cx="838200" cy="228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23" name="Group 39"/>
            <p:cNvGrpSpPr>
              <a:grpSpLocks/>
            </p:cNvGrpSpPr>
            <p:nvPr/>
          </p:nvGrpSpPr>
          <p:grpSpPr bwMode="auto">
            <a:xfrm>
              <a:off x="5105400" y="4114800"/>
              <a:ext cx="1752600" cy="2057400"/>
              <a:chOff x="3504" y="2064"/>
              <a:chExt cx="1104" cy="1296"/>
            </a:xfrm>
          </p:grpSpPr>
          <p:sp>
            <p:nvSpPr>
              <p:cNvPr id="21525" name="Rectangle 40"/>
              <p:cNvSpPr>
                <a:spLocks noChangeArrowheads="1"/>
              </p:cNvSpPr>
              <p:nvPr/>
            </p:nvSpPr>
            <p:spPr bwMode="auto">
              <a:xfrm>
                <a:off x="3504" y="2064"/>
                <a:ext cx="1104" cy="12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6" name="Rectangle 41"/>
              <p:cNvSpPr>
                <a:spLocks noChangeArrowheads="1"/>
              </p:cNvSpPr>
              <p:nvPr/>
            </p:nvSpPr>
            <p:spPr bwMode="auto">
              <a:xfrm>
                <a:off x="3744" y="2256"/>
                <a:ext cx="624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7" name="Rectangle 42"/>
              <p:cNvSpPr>
                <a:spLocks noChangeArrowheads="1"/>
              </p:cNvSpPr>
              <p:nvPr/>
            </p:nvSpPr>
            <p:spPr bwMode="auto">
              <a:xfrm>
                <a:off x="3744" y="2784"/>
                <a:ext cx="624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cxnSp>
            <p:nvCxnSpPr>
              <p:cNvPr id="21528" name="AutoShape 43"/>
              <p:cNvCxnSpPr>
                <a:cxnSpLocks noChangeShapeType="1"/>
                <a:stCxn id="21526" idx="2"/>
                <a:endCxn id="21527" idx="0"/>
              </p:cNvCxnSpPr>
              <p:nvPr/>
            </p:nvCxnSpPr>
            <p:spPr bwMode="auto">
              <a:xfrm>
                <a:off x="4056" y="2592"/>
                <a:ext cx="0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29" name="AutoShape 44"/>
              <p:cNvCxnSpPr>
                <a:cxnSpLocks noChangeShapeType="1"/>
                <a:stCxn id="21527" idx="2"/>
                <a:endCxn id="21526" idx="0"/>
              </p:cNvCxnSpPr>
              <p:nvPr/>
            </p:nvCxnSpPr>
            <p:spPr bwMode="auto">
              <a:xfrm rot="5400000" flipH="1" flipV="1">
                <a:off x="3625" y="2687"/>
                <a:ext cx="864" cy="1"/>
              </a:xfrm>
              <a:prstGeom prst="bentConnector5">
                <a:avLst>
                  <a:gd name="adj1" fmla="val -16667"/>
                  <a:gd name="adj2" fmla="val 45600014"/>
                  <a:gd name="adj3" fmla="val 1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24" name="Rectangle 45"/>
            <p:cNvSpPr>
              <a:spLocks noChangeArrowheads="1"/>
            </p:cNvSpPr>
            <p:nvPr/>
          </p:nvSpPr>
          <p:spPr bwMode="auto">
            <a:xfrm>
              <a:off x="4979988" y="6248400"/>
              <a:ext cx="20478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More Pipeline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486400" y="1752600"/>
            <a:ext cx="3124200" cy="2667000"/>
            <a:chOff x="5486400" y="1752600"/>
            <a:chExt cx="3124200" cy="2667000"/>
          </a:xfrm>
        </p:grpSpPr>
        <p:sp>
          <p:nvSpPr>
            <p:cNvPr id="21512" name="Line 47"/>
            <p:cNvSpPr>
              <a:spLocks noChangeShapeType="1"/>
            </p:cNvSpPr>
            <p:nvPr/>
          </p:nvSpPr>
          <p:spPr bwMode="auto">
            <a:xfrm flipV="1">
              <a:off x="5486400" y="3200400"/>
              <a:ext cx="609600" cy="12192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Line 48"/>
            <p:cNvSpPr>
              <a:spLocks noChangeShapeType="1"/>
            </p:cNvSpPr>
            <p:nvPr/>
          </p:nvSpPr>
          <p:spPr bwMode="auto">
            <a:xfrm flipV="1">
              <a:off x="6477000" y="3200400"/>
              <a:ext cx="2133600" cy="12192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14" name="Group 49"/>
            <p:cNvGrpSpPr>
              <a:grpSpLocks/>
            </p:cNvGrpSpPr>
            <p:nvPr/>
          </p:nvGrpSpPr>
          <p:grpSpPr bwMode="auto">
            <a:xfrm>
              <a:off x="6096000" y="2209800"/>
              <a:ext cx="2514600" cy="990600"/>
              <a:chOff x="3840" y="1392"/>
              <a:chExt cx="1584" cy="624"/>
            </a:xfrm>
          </p:grpSpPr>
          <p:sp>
            <p:nvSpPr>
              <p:cNvPr id="21516" name="Rectangle 50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1584" cy="62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7" name="Rectangle 51"/>
              <p:cNvSpPr>
                <a:spLocks noChangeArrowheads="1"/>
              </p:cNvSpPr>
              <p:nvPr/>
            </p:nvSpPr>
            <p:spPr bwMode="auto">
              <a:xfrm>
                <a:off x="3888" y="1440"/>
                <a:ext cx="336" cy="52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8" name="Rectangle 52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336" cy="52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9" name="Rectangle 53"/>
              <p:cNvSpPr>
                <a:spLocks noChangeArrowheads="1"/>
              </p:cNvSpPr>
              <p:nvPr/>
            </p:nvSpPr>
            <p:spPr bwMode="auto">
              <a:xfrm>
                <a:off x="4656" y="1440"/>
                <a:ext cx="336" cy="52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0" name="Rectangle 54"/>
              <p:cNvSpPr>
                <a:spLocks noChangeArrowheads="1"/>
              </p:cNvSpPr>
              <p:nvPr/>
            </p:nvSpPr>
            <p:spPr bwMode="auto">
              <a:xfrm>
                <a:off x="5040" y="1440"/>
                <a:ext cx="336" cy="5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515" name="Rectangle 55"/>
            <p:cNvSpPr>
              <a:spLocks noChangeArrowheads="1"/>
            </p:cNvSpPr>
            <p:nvPr/>
          </p:nvSpPr>
          <p:spPr bwMode="auto">
            <a:xfrm>
              <a:off x="6345238" y="1752600"/>
              <a:ext cx="197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/>
                <a:t>More Parallel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GeForce 6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177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</a:t>
            </a:r>
            <a:r>
              <a:rPr lang="en-US" dirty="0" smtClean="0"/>
              <a:t>G80/Tesla (2006)</a:t>
            </a:r>
            <a:endParaRPr lang="en-US"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25580"/>
            <a:ext cx="7920676" cy="40815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" y="6648450"/>
            <a:ext cx="63863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“NVIDIA </a:t>
            </a:r>
            <a:r>
              <a:rPr lang="en-US" sz="1200" dirty="0" err="1" smtClean="0"/>
              <a:t>GeForce</a:t>
            </a:r>
            <a:r>
              <a:rPr lang="en-US" sz="1200" dirty="0" smtClean="0"/>
              <a:t> 8800 GPU Architecture Overview”, TB-02787-001_v01, November 2006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53512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Volta (2017)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4277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Tesla V100 GPU Architecture, 2017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535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4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Volta Streaming</a:t>
            </a:r>
            <a:br>
              <a:rPr lang="en-US" dirty="0" smtClean="0"/>
            </a:br>
            <a:r>
              <a:rPr lang="en-US" dirty="0" smtClean="0"/>
              <a:t>Multiprocessor (SM)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SIMD blocks</a:t>
            </a:r>
          </a:p>
          <a:p>
            <a:r>
              <a:rPr lang="en-US" dirty="0" smtClean="0"/>
              <a:t>Share L1 Caches</a:t>
            </a:r>
          </a:p>
          <a:p>
            <a:r>
              <a:rPr lang="en-US" dirty="0" smtClean="0"/>
              <a:t>Share memory</a:t>
            </a:r>
          </a:p>
          <a:p>
            <a:r>
              <a:rPr lang="en-US" dirty="0"/>
              <a:t>Share </a:t>
            </a:r>
            <a:r>
              <a:rPr lang="en-US" dirty="0" smtClean="0"/>
              <a:t>graphics HW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65693"/>
            <a:ext cx="4191000" cy="560575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4277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Tesla V100 GPU Architecture,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86652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Warps &amp; Threads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2048 Threads / SM</a:t>
            </a:r>
          </a:p>
          <a:p>
            <a:r>
              <a:rPr lang="en-US" dirty="0" smtClean="0"/>
              <a:t>Warp (</a:t>
            </a:r>
            <a:r>
              <a:rPr lang="en-US" dirty="0" err="1" smtClean="0"/>
              <a:t>Nvidia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= </a:t>
            </a:r>
            <a:r>
              <a:rPr lang="en-US" dirty="0" err="1" smtClean="0"/>
              <a:t>Wavefront</a:t>
            </a:r>
            <a:r>
              <a:rPr lang="en-US" dirty="0" smtClean="0"/>
              <a:t> (AMD)</a:t>
            </a:r>
          </a:p>
          <a:p>
            <a:pPr lvl="1"/>
            <a:r>
              <a:rPr lang="en-US" dirty="0" smtClean="0"/>
              <a:t>Threads run together</a:t>
            </a:r>
            <a:endParaRPr lang="en-US" dirty="0" smtClean="0"/>
          </a:p>
          <a:p>
            <a:pPr lvl="1"/>
            <a:r>
              <a:rPr lang="en-US" dirty="0" smtClean="0"/>
              <a:t>64 / SM</a:t>
            </a:r>
          </a:p>
          <a:p>
            <a:r>
              <a:rPr lang="en-US" dirty="0"/>
              <a:t>Interleaved </a:t>
            </a:r>
            <a:r>
              <a:rPr lang="en-US" dirty="0" smtClean="0"/>
              <a:t>Warps</a:t>
            </a:r>
            <a:endParaRPr lang="en-US" dirty="0"/>
          </a:p>
          <a:p>
            <a:pPr lvl="1"/>
            <a:r>
              <a:rPr lang="en-US" dirty="0"/>
              <a:t>Hide memory latency</a:t>
            </a:r>
          </a:p>
          <a:p>
            <a:pPr lvl="1"/>
            <a:r>
              <a:rPr lang="en-US" dirty="0"/>
              <a:t>Up to </a:t>
            </a:r>
            <a:r>
              <a:rPr lang="en-US" dirty="0" smtClean="0"/>
              <a:t>32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65693"/>
            <a:ext cx="4191000" cy="560575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4277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Tesla V100 GPU Architecture,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4253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Volta SIMD Processing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Flexible Registers</a:t>
            </a:r>
          </a:p>
          <a:p>
            <a:pPr lvl="1"/>
            <a:r>
              <a:rPr lang="en-US" dirty="0"/>
              <a:t>Trade registers for </a:t>
            </a:r>
            <a:br>
              <a:rPr lang="en-US" dirty="0"/>
            </a:br>
            <a:r>
              <a:rPr lang="en-US" dirty="0" smtClean="0"/>
              <a:t>warps</a:t>
            </a:r>
          </a:p>
          <a:p>
            <a:r>
              <a:rPr lang="en-US" dirty="0" smtClean="0"/>
              <a:t>16 Integer ALUs</a:t>
            </a:r>
          </a:p>
          <a:p>
            <a:r>
              <a:rPr lang="en-US" dirty="0" smtClean="0"/>
              <a:t>16 float ALUs</a:t>
            </a:r>
          </a:p>
          <a:p>
            <a:r>
              <a:rPr lang="en-US" dirty="0" smtClean="0"/>
              <a:t>8 double ALUs</a:t>
            </a:r>
          </a:p>
          <a:p>
            <a:r>
              <a:rPr lang="en-US" dirty="0" smtClean="0"/>
              <a:t>8 Load/Store</a:t>
            </a:r>
          </a:p>
          <a:p>
            <a:r>
              <a:rPr lang="en-US" smtClean="0"/>
              <a:t>32 FP16*FP16 </a:t>
            </a:r>
            <a:r>
              <a:rPr lang="en-US" dirty="0" smtClean="0"/>
              <a:t>+ FP32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66" t="6667" r="51512" b="50000"/>
          <a:stretch/>
        </p:blipFill>
        <p:spPr>
          <a:xfrm>
            <a:off x="5105400" y="1200150"/>
            <a:ext cx="3886200" cy="4800600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42779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Tesla V100 GPU Architecture,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920094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9920" name="Group 32"/>
          <p:cNvGraphicFramePr>
            <a:graphicFrameLocks noGrp="1"/>
          </p:cNvGraphicFramePr>
          <p:nvPr/>
        </p:nvGraphicFramePr>
        <p:xfrm>
          <a:off x="1193800" y="3886200"/>
          <a:ext cx="6426200" cy="2814320"/>
        </p:xfrm>
        <a:graphic>
          <a:graphicData uri="http://schemas.openxmlformats.org/drawingml/2006/table">
            <a:tbl>
              <a:tblPr/>
              <a:tblGrid>
                <a:gridCol w="2806700"/>
                <a:gridCol w="1917700"/>
                <a:gridCol w="1701800"/>
              </a:tblGrid>
              <a:tr h="406400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App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Perf (GFLOPS)       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Memory (GB)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48 hour weather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0.1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0.1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72 hour weather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3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Pharmaceutical design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73025" marR="0" lvl="0" indent="0" algn="l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Global Change, Genome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1000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73025" marR="0" lvl="0" indent="0" algn="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>
                          <a:tab pos="25400" algn="l"/>
                          <a:tab pos="596900" algn="l"/>
                          <a:tab pos="1511300" algn="l"/>
                          <a:tab pos="2425700" algn="l"/>
                          <a:tab pos="3340100" algn="l"/>
                          <a:tab pos="4254500" algn="l"/>
                          <a:tab pos="5168900" algn="l"/>
                          <a:tab pos="6083300" algn="l"/>
                          <a:tab pos="69977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</a:rPr>
                        <a:t>1000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89921" name="Rectangle 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Applications</a:t>
            </a:r>
          </a:p>
        </p:txBody>
      </p:sp>
      <p:sp>
        <p:nvSpPr>
          <p:cNvPr id="1189922" name="Rectangle 3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/>
              <a:t>Scientific Computing </a:t>
            </a:r>
          </a:p>
          <a:p>
            <a:pPr lvl="1"/>
            <a:r>
              <a:rPr lang="en-US" sz="2000"/>
              <a:t>Nearly Unlimited Demand (Grand Challenge):</a:t>
            </a:r>
          </a:p>
          <a:p>
            <a:pPr lvl="1"/>
            <a:r>
              <a:rPr lang="en-US" sz="2000"/>
              <a:t>Successes in some real industries: </a:t>
            </a:r>
          </a:p>
          <a:p>
            <a:pPr lvl="2"/>
            <a:r>
              <a:rPr lang="en-US" sz="1800"/>
              <a:t>Petroleum: reservoir modeling</a:t>
            </a:r>
          </a:p>
          <a:p>
            <a:pPr lvl="2"/>
            <a:r>
              <a:rPr lang="en-US" sz="1800"/>
              <a:t>Automotive: crash simulation, drag analysis, engine</a:t>
            </a:r>
          </a:p>
          <a:p>
            <a:pPr lvl="2"/>
            <a:r>
              <a:rPr lang="en-US" sz="1800"/>
              <a:t>Aeronautics: airflow analysis, engine, structural mechanics</a:t>
            </a:r>
          </a:p>
          <a:p>
            <a:pPr lvl="2"/>
            <a:r>
              <a:rPr lang="en-US" sz="1800"/>
              <a:t>Pharmaceuticals: molecular modeling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Commercial Applications</a:t>
            </a:r>
          </a:p>
        </p:txBody>
      </p:sp>
      <p:sp>
        <p:nvSpPr>
          <p:cNvPr id="119091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Transaction processing</a:t>
            </a:r>
          </a:p>
          <a:p>
            <a:r>
              <a:rPr lang="en-US"/>
              <a:t>File servers</a:t>
            </a:r>
          </a:p>
          <a:p>
            <a:r>
              <a:rPr lang="en-US"/>
              <a:t>Electronic CAD simulation</a:t>
            </a:r>
          </a:p>
          <a:p>
            <a:r>
              <a:rPr lang="en-US"/>
              <a:t>Large WWW servers</a:t>
            </a:r>
          </a:p>
          <a:p>
            <a:r>
              <a:rPr lang="en-US"/>
              <a:t>WWW search engines</a:t>
            </a:r>
          </a:p>
          <a:p>
            <a:r>
              <a:rPr lang="en-US"/>
              <a:t>Graphics</a:t>
            </a:r>
          </a:p>
          <a:p>
            <a:pPr lvl="1"/>
            <a:r>
              <a:rPr lang="en-US"/>
              <a:t>Graphics hardware</a:t>
            </a:r>
          </a:p>
          <a:p>
            <a:pPr lvl="1"/>
            <a:r>
              <a:rPr lang="en-US"/>
              <a:t>Render Farms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Framework</a:t>
            </a:r>
          </a:p>
        </p:txBody>
      </p:sp>
      <p:sp>
        <p:nvSpPr>
          <p:cNvPr id="1191941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Extend traditional computer architecture with a communication architecture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abstractions (HW/SW interface)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organizational structure to realize abstraction efficiently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Programming Model: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Multiprogramming: lots of jobs, no communication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Shared address space: communicate via memory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Message passing: send and receive messages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Data Parallel: </a:t>
            </a:r>
            <a:r>
              <a:rPr lang="en-US" sz="2400" dirty="0" smtClean="0"/>
              <a:t>operate </a:t>
            </a:r>
            <a:r>
              <a:rPr lang="en-US" sz="2400" dirty="0"/>
              <a:t>on several data sets simultaneously and then exchange information globally and simultaneously (shared or </a:t>
            </a:r>
            <a:r>
              <a:rPr lang="en-US" sz="2400" dirty="0" smtClean="0"/>
              <a:t>message)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Communication Abstraction</a:t>
            </a:r>
            <a:endParaRPr lang="en-US"/>
          </a:p>
        </p:txBody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Shared address space: </a:t>
            </a:r>
          </a:p>
          <a:p>
            <a:pPr lvl="1"/>
            <a:r>
              <a:rPr lang="en-US" smtClean="0"/>
              <a:t>e.g., load, store, atomic swap</a:t>
            </a:r>
          </a:p>
          <a:p>
            <a:r>
              <a:rPr lang="en-US" smtClean="0"/>
              <a:t>Message passing: </a:t>
            </a:r>
          </a:p>
          <a:p>
            <a:pPr lvl="1"/>
            <a:r>
              <a:rPr lang="en-US" smtClean="0"/>
              <a:t>e.g., send, receive library calls</a:t>
            </a:r>
          </a:p>
          <a:p>
            <a:r>
              <a:rPr lang="en-US" smtClean="0"/>
              <a:t>Debate over this topic (ease of programming, scaling) </a:t>
            </a:r>
          </a:p>
          <a:p>
            <a:pPr lvl="1"/>
            <a:r>
              <a:rPr lang="en-US" smtClean="0"/>
              <a:t>many hardware designs 1:1 programming model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Taxonomy of Parallel Architecture </a:t>
            </a:r>
          </a:p>
        </p:txBody>
      </p:sp>
      <p:sp>
        <p:nvSpPr>
          <p:cNvPr id="119296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Flynn Categories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SISD</a:t>
            </a:r>
            <a:r>
              <a:rPr lang="en-US" dirty="0"/>
              <a:t> (Single Instruction Single Data)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MIMD</a:t>
            </a:r>
            <a:r>
              <a:rPr lang="en-US" dirty="0" smtClean="0"/>
              <a:t> (Multiple Instruction Multiple Data)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MISD</a:t>
            </a:r>
            <a:r>
              <a:rPr lang="en-US" dirty="0" smtClean="0"/>
              <a:t> </a:t>
            </a:r>
            <a:r>
              <a:rPr lang="en-US" dirty="0"/>
              <a:t>(Multiple Instruction Single Data)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SIMD</a:t>
            </a:r>
            <a:r>
              <a:rPr lang="en-US" dirty="0"/>
              <a:t> (Single Instruction Multiple Data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56A2E-7F83-094E-A9D3-CB8CA4DF1A04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BC">
  <a:themeElements>
    <a:clrScheme name="UMBC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UMBC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UMB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B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X:Templates:My Templates:UMBC.pot</Template>
  <TotalTime>2290</TotalTime>
  <Words>1470</Words>
  <Application>Microsoft Macintosh PowerPoint</Application>
  <PresentationFormat>On-screen Show (4:3)</PresentationFormat>
  <Paragraphs>367</Paragraphs>
  <Slides>49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 Black</vt:lpstr>
      <vt:lpstr>Helvetica</vt:lpstr>
      <vt:lpstr>Lucida Grande</vt:lpstr>
      <vt:lpstr>ＭＳ Ｐゴシック</vt:lpstr>
      <vt:lpstr>Times</vt:lpstr>
      <vt:lpstr>Times New Roman</vt:lpstr>
      <vt:lpstr>ヒラギノ角ゴ Pro W3</vt:lpstr>
      <vt:lpstr>UMBC</vt:lpstr>
      <vt:lpstr>CMSC 611: Advanced Computer Architecture</vt:lpstr>
      <vt:lpstr>Parallel Computers</vt:lpstr>
      <vt:lpstr>Questions about parallel computers:</vt:lpstr>
      <vt:lpstr>Level of Parallelism</vt:lpstr>
      <vt:lpstr>Applications</vt:lpstr>
      <vt:lpstr>Commercial Applications</vt:lpstr>
      <vt:lpstr>Framework</vt:lpstr>
      <vt:lpstr>Communication Abstraction</vt:lpstr>
      <vt:lpstr>Taxonomy of Parallel Architecture </vt:lpstr>
      <vt:lpstr>SISD</vt:lpstr>
      <vt:lpstr>MIMD</vt:lpstr>
      <vt:lpstr>MISD</vt:lpstr>
      <vt:lpstr>SIMD</vt:lpstr>
      <vt:lpstr>SIMD Arrays</vt:lpstr>
      <vt:lpstr>Data Parallel Model</vt:lpstr>
      <vt:lpstr>SIMD Utilization</vt:lpstr>
      <vt:lpstr>Communication: MasPar MP1</vt:lpstr>
      <vt:lpstr>Communication: CM2</vt:lpstr>
      <vt:lpstr>Data Parallel Languages</vt:lpstr>
      <vt:lpstr>Single Program Multiple Data</vt:lpstr>
      <vt:lpstr>MIMD</vt:lpstr>
      <vt:lpstr>Message passing</vt:lpstr>
      <vt:lpstr>Message Passing Model</vt:lpstr>
      <vt:lpstr>History of message passing</vt:lpstr>
      <vt:lpstr>Parallel System Examples</vt:lpstr>
      <vt:lpstr>Thinking Machines CM5 (1993)</vt:lpstr>
      <vt:lpstr>SGI Origin (1998)</vt:lpstr>
      <vt:lpstr>SGI Origin Node</vt:lpstr>
      <vt:lpstr>Origin Communication</vt:lpstr>
      <vt:lpstr>Graphics Hardware</vt:lpstr>
      <vt:lpstr>Graphics Rendering</vt:lpstr>
      <vt:lpstr>Graphics Pipeline</vt:lpstr>
      <vt:lpstr>Graphics Pipeline</vt:lpstr>
      <vt:lpstr>Graphics Pipeline</vt:lpstr>
      <vt:lpstr>Graphics Pipeline</vt:lpstr>
      <vt:lpstr>Graphics Pipeline</vt:lpstr>
      <vt:lpstr>Graphics Pipeline</vt:lpstr>
      <vt:lpstr>UNC Pixel-Planes 4 (1985)</vt:lpstr>
      <vt:lpstr>UNC Pixel-Planes 5 (1989)</vt:lpstr>
      <vt:lpstr>SGI Reality Engine (1993)</vt:lpstr>
      <vt:lpstr>Pixel-Flow (1992-1997)</vt:lpstr>
      <vt:lpstr>Pixel-Flow</vt:lpstr>
      <vt:lpstr>NVIDIA GeForce 6 (2004)</vt:lpstr>
      <vt:lpstr>GeForce 6 Parallelism</vt:lpstr>
      <vt:lpstr>NVIDIA G80/Tesla (2006)</vt:lpstr>
      <vt:lpstr>NVIDIA Volta (2017)</vt:lpstr>
      <vt:lpstr>Volta Streaming Multiprocessor (SM)</vt:lpstr>
      <vt:lpstr>Warps &amp; Threads</vt:lpstr>
      <vt:lpstr>Volta SIMD Processing Block</vt:lpstr>
    </vt:vector>
  </TitlesOfParts>
  <Company>˧耀쿘Τ౜뿿큠Τៈ쿘˧훼뿿큐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611: Advanced Computer Architecture</dc:title>
  <dc:creator>Marc Olano</dc:creator>
  <cp:lastModifiedBy>Marc Olano</cp:lastModifiedBy>
  <cp:revision>113</cp:revision>
  <cp:lastPrinted>2010-11-24T20:51:16Z</cp:lastPrinted>
  <dcterms:created xsi:type="dcterms:W3CDTF">2010-11-24T20:50:40Z</dcterms:created>
  <dcterms:modified xsi:type="dcterms:W3CDTF">2018-05-03T12:43:57Z</dcterms:modified>
</cp:coreProperties>
</file>