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8" r:id="rId1"/>
  </p:sldMasterIdLst>
  <p:notesMasterIdLst>
    <p:notesMasterId r:id="rId38"/>
  </p:notesMasterIdLst>
  <p:sldIdLst>
    <p:sldId id="256" r:id="rId2"/>
    <p:sldId id="281" r:id="rId3"/>
    <p:sldId id="257" r:id="rId4"/>
    <p:sldId id="258" r:id="rId5"/>
    <p:sldId id="260" r:id="rId6"/>
    <p:sldId id="261" r:id="rId7"/>
    <p:sldId id="262" r:id="rId8"/>
    <p:sldId id="284" r:id="rId9"/>
    <p:sldId id="287" r:id="rId10"/>
    <p:sldId id="288" r:id="rId11"/>
    <p:sldId id="289" r:id="rId12"/>
    <p:sldId id="285" r:id="rId13"/>
    <p:sldId id="286" r:id="rId14"/>
    <p:sldId id="293" r:id="rId15"/>
    <p:sldId id="263" r:id="rId16"/>
    <p:sldId id="282" r:id="rId17"/>
    <p:sldId id="283" r:id="rId18"/>
    <p:sldId id="259" r:id="rId19"/>
    <p:sldId id="277" r:id="rId20"/>
    <p:sldId id="264" r:id="rId21"/>
    <p:sldId id="265" r:id="rId22"/>
    <p:sldId id="273" r:id="rId23"/>
    <p:sldId id="274" r:id="rId24"/>
    <p:sldId id="275" r:id="rId25"/>
    <p:sldId id="276" r:id="rId26"/>
    <p:sldId id="267" r:id="rId27"/>
    <p:sldId id="280" r:id="rId28"/>
    <p:sldId id="279" r:id="rId29"/>
    <p:sldId id="278" r:id="rId30"/>
    <p:sldId id="269" r:id="rId31"/>
    <p:sldId id="271" r:id="rId32"/>
    <p:sldId id="270" r:id="rId33"/>
    <p:sldId id="272" r:id="rId34"/>
    <p:sldId id="290" r:id="rId35"/>
    <p:sldId id="291" r:id="rId36"/>
    <p:sldId id="292" r:id="rId3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3F3F3F"/>
    <a:srgbClr val="FFD966"/>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76" autoAdjust="0"/>
    <p:restoredTop sz="94660"/>
  </p:normalViewPr>
  <p:slideViewPr>
    <p:cSldViewPr snapToGrid="0" showGuides="1">
      <p:cViewPr varScale="1">
        <p:scale>
          <a:sx n="41" d="100"/>
          <a:sy n="41" d="100"/>
        </p:scale>
        <p:origin x="256" y="896"/>
      </p:cViewPr>
      <p:guideLst>
        <p:guide orient="horz" pos="4320"/>
        <p:guide pos="76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a:solidFill>
          <a:schemeClr val="accent3"/>
        </a:solidFill>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3"/>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390B51C-9C80-904E-A472-178A05815F93}"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6EED47FE-C98E-D642-9D92-08961131C29D}">
      <dgm:prSet phldrT="[Text]"/>
      <dgm:spPr/>
      <dgm:t>
        <a:bodyPr/>
        <a:lstStyle/>
        <a:p>
          <a:r>
            <a:rPr lang="en-US" dirty="0"/>
            <a:t>Disk</a:t>
          </a:r>
        </a:p>
      </dgm:t>
    </dgm:pt>
    <dgm:pt modelId="{0D885950-B716-FB4F-A3CF-B86404205485}" type="parTrans" cxnId="{8A80BAFA-EEE5-6E4E-9DC7-4C3A759DD996}">
      <dgm:prSet/>
      <dgm:spPr/>
      <dgm:t>
        <a:bodyPr/>
        <a:lstStyle/>
        <a:p>
          <a:endParaRPr lang="en-US"/>
        </a:p>
      </dgm:t>
    </dgm:pt>
    <dgm:pt modelId="{EC620653-74A4-2441-9A08-6AA53385EAC1}" type="sibTrans" cxnId="{8A80BAFA-EEE5-6E4E-9DC7-4C3A759DD996}">
      <dgm:prSet/>
      <dgm:spPr/>
      <dgm:t>
        <a:bodyPr/>
        <a:lstStyle/>
        <a:p>
          <a:endParaRPr lang="en-US"/>
        </a:p>
      </dgm:t>
    </dgm:pt>
    <dgm:pt modelId="{F6EC1FA9-D2DC-ED43-AD24-FF9DDD0AB21A}">
      <dgm:prSet phldrT="[Text]"/>
      <dgm:spPr>
        <a:solidFill>
          <a:schemeClr val="accent3"/>
        </a:solidFill>
      </dgm:spPr>
      <dgm:t>
        <a:bodyPr/>
        <a:lstStyle/>
        <a:p>
          <a:r>
            <a:rPr lang="en-US" dirty="0"/>
            <a:t>Cores</a:t>
          </a:r>
        </a:p>
      </dgm:t>
    </dgm:pt>
    <dgm:pt modelId="{63C69585-96E7-1F42-9E13-722958FA3998}" type="parTrans" cxnId="{BBBCE8CC-ED7A-3D48-8DDA-3095EE29CA62}">
      <dgm:prSet/>
      <dgm:spPr/>
      <dgm:t>
        <a:bodyPr/>
        <a:lstStyle/>
        <a:p>
          <a:endParaRPr lang="en-US"/>
        </a:p>
      </dgm:t>
    </dgm:pt>
    <dgm:pt modelId="{BE17BDBF-6CD8-234E-AFA7-7E71B60A6D15}" type="sibTrans" cxnId="{BBBCE8CC-ED7A-3D48-8DDA-3095EE29CA62}">
      <dgm:prSet/>
      <dgm:spPr/>
      <dgm:t>
        <a:bodyPr/>
        <a:lstStyle/>
        <a:p>
          <a:endParaRPr lang="en-US"/>
        </a:p>
      </dgm:t>
    </dgm:pt>
    <dgm:pt modelId="{61470CB1-4877-9549-A73A-46928CF5C12E}">
      <dgm:prSet phldrT="[Text]"/>
      <dgm:spPr>
        <a:solidFill>
          <a:schemeClr val="accent1"/>
        </a:solidFill>
      </dgm:spPr>
      <dgm:t>
        <a:bodyPr/>
        <a:lstStyle/>
        <a:p>
          <a:r>
            <a:rPr lang="en-US" dirty="0"/>
            <a:t>Memory</a:t>
          </a:r>
        </a:p>
      </dgm:t>
    </dgm:pt>
    <dgm:pt modelId="{A0605FE1-C9C6-8244-80AB-D3D5680A849C}" type="parTrans" cxnId="{A1E921FC-BFA3-CB4A-9A81-E4CF0F340D61}">
      <dgm:prSet/>
      <dgm:spPr/>
      <dgm:t>
        <a:bodyPr/>
        <a:lstStyle/>
        <a:p>
          <a:endParaRPr lang="en-US"/>
        </a:p>
      </dgm:t>
    </dgm:pt>
    <dgm:pt modelId="{E54C9ADF-DC0E-AB4C-92B8-FAFAE811D511}" type="sibTrans" cxnId="{A1E921FC-BFA3-CB4A-9A81-E4CF0F340D61}">
      <dgm:prSet/>
      <dgm:spPr/>
      <dgm:t>
        <a:bodyPr/>
        <a:lstStyle/>
        <a:p>
          <a:endParaRPr lang="en-US"/>
        </a:p>
      </dgm:t>
    </dgm:pt>
    <dgm:pt modelId="{6580E5D1-7B69-D848-AD62-1941E20735DB}" type="pres">
      <dgm:prSet presAssocID="{F390B51C-9C80-904E-A472-178A05815F93}" presName="linear" presStyleCnt="0">
        <dgm:presLayoutVars>
          <dgm:dir/>
          <dgm:animLvl val="lvl"/>
          <dgm:resizeHandles val="exact"/>
        </dgm:presLayoutVars>
      </dgm:prSet>
      <dgm:spPr/>
    </dgm:pt>
    <dgm:pt modelId="{7D02895E-412C-C448-AA86-21AB6FE83A23}" type="pres">
      <dgm:prSet presAssocID="{6EED47FE-C98E-D642-9D92-08961131C29D}" presName="parentLin" presStyleCnt="0"/>
      <dgm:spPr/>
    </dgm:pt>
    <dgm:pt modelId="{E6690F4A-45E2-CE49-8FCE-7166E4304EFC}" type="pres">
      <dgm:prSet presAssocID="{6EED47FE-C98E-D642-9D92-08961131C29D}" presName="parentLeftMargin" presStyleLbl="node1" presStyleIdx="0" presStyleCnt="3"/>
      <dgm:spPr/>
    </dgm:pt>
    <dgm:pt modelId="{BA28898F-E193-9B4A-B8C6-DA8C12F06D2E}" type="pres">
      <dgm:prSet presAssocID="{6EED47FE-C98E-D642-9D92-08961131C29D}" presName="parentText" presStyleLbl="node1" presStyleIdx="0" presStyleCnt="3">
        <dgm:presLayoutVars>
          <dgm:chMax val="0"/>
          <dgm:bulletEnabled val="1"/>
        </dgm:presLayoutVars>
      </dgm:prSet>
      <dgm:spPr/>
    </dgm:pt>
    <dgm:pt modelId="{B3009B3F-CF24-4C47-9E46-D86F80499FB8}" type="pres">
      <dgm:prSet presAssocID="{6EED47FE-C98E-D642-9D92-08961131C29D}" presName="negativeSpace" presStyleCnt="0"/>
      <dgm:spPr/>
    </dgm:pt>
    <dgm:pt modelId="{3C14E709-C9E0-9842-94E2-E8C7FCC515F7}" type="pres">
      <dgm:prSet presAssocID="{6EED47FE-C98E-D642-9D92-08961131C29D}" presName="childText" presStyleLbl="conFgAcc1" presStyleIdx="0" presStyleCnt="3">
        <dgm:presLayoutVars>
          <dgm:bulletEnabled val="1"/>
        </dgm:presLayoutVars>
      </dgm:prSet>
      <dgm:spPr/>
    </dgm:pt>
    <dgm:pt modelId="{5B596BE4-3909-F14F-BD26-F7341744ACA1}" type="pres">
      <dgm:prSet presAssocID="{EC620653-74A4-2441-9A08-6AA53385EAC1}" presName="spaceBetweenRectangles" presStyleCnt="0"/>
      <dgm:spPr/>
    </dgm:pt>
    <dgm:pt modelId="{CBCE5215-321E-A246-BCBB-4935A188BED0}" type="pres">
      <dgm:prSet presAssocID="{61470CB1-4877-9549-A73A-46928CF5C12E}" presName="parentLin" presStyleCnt="0"/>
      <dgm:spPr/>
    </dgm:pt>
    <dgm:pt modelId="{4BAD500C-797F-EC46-A823-1FFD3DF6DC1F}" type="pres">
      <dgm:prSet presAssocID="{61470CB1-4877-9549-A73A-46928CF5C12E}" presName="parentLeftMargin" presStyleLbl="node1" presStyleIdx="0" presStyleCnt="3"/>
      <dgm:spPr/>
    </dgm:pt>
    <dgm:pt modelId="{BDDB1C6E-F760-974B-8D1F-F725B22FD737}" type="pres">
      <dgm:prSet presAssocID="{61470CB1-4877-9549-A73A-46928CF5C12E}" presName="parentText" presStyleLbl="node1" presStyleIdx="1" presStyleCnt="3">
        <dgm:presLayoutVars>
          <dgm:chMax val="0"/>
          <dgm:bulletEnabled val="1"/>
        </dgm:presLayoutVars>
      </dgm:prSet>
      <dgm:spPr/>
    </dgm:pt>
    <dgm:pt modelId="{157896AB-48C0-7445-8C9D-2F7A969D6ECC}" type="pres">
      <dgm:prSet presAssocID="{61470CB1-4877-9549-A73A-46928CF5C12E}" presName="negativeSpace" presStyleCnt="0"/>
      <dgm:spPr/>
    </dgm:pt>
    <dgm:pt modelId="{968EFC2F-F08F-6746-8372-FBA9237E3080}" type="pres">
      <dgm:prSet presAssocID="{61470CB1-4877-9549-A73A-46928CF5C12E}" presName="childText" presStyleLbl="conFgAcc1" presStyleIdx="1" presStyleCnt="3">
        <dgm:presLayoutVars>
          <dgm:bulletEnabled val="1"/>
        </dgm:presLayoutVars>
      </dgm:prSet>
      <dgm:spPr/>
    </dgm:pt>
    <dgm:pt modelId="{A3904655-F2D5-A647-A16D-F33595781C58}" type="pres">
      <dgm:prSet presAssocID="{E54C9ADF-DC0E-AB4C-92B8-FAFAE811D511}" presName="spaceBetweenRectangles" presStyleCnt="0"/>
      <dgm:spPr/>
    </dgm:pt>
    <dgm:pt modelId="{3EBDFC77-CC79-5146-8808-B703AE76CD2D}" type="pres">
      <dgm:prSet presAssocID="{F6EC1FA9-D2DC-ED43-AD24-FF9DDD0AB21A}" presName="parentLin" presStyleCnt="0"/>
      <dgm:spPr/>
    </dgm:pt>
    <dgm:pt modelId="{76A656F7-B4E5-DF45-8E96-2EF9D49F98C7}" type="pres">
      <dgm:prSet presAssocID="{F6EC1FA9-D2DC-ED43-AD24-FF9DDD0AB21A}" presName="parentLeftMargin" presStyleLbl="node1" presStyleIdx="1" presStyleCnt="3"/>
      <dgm:spPr/>
    </dgm:pt>
    <dgm:pt modelId="{6B7FD7B4-DFE7-B84E-A44D-26D811C97A78}" type="pres">
      <dgm:prSet presAssocID="{F6EC1FA9-D2DC-ED43-AD24-FF9DDD0AB21A}" presName="parentText" presStyleLbl="node1" presStyleIdx="2" presStyleCnt="3">
        <dgm:presLayoutVars>
          <dgm:chMax val="0"/>
          <dgm:bulletEnabled val="1"/>
        </dgm:presLayoutVars>
      </dgm:prSet>
      <dgm:spPr/>
    </dgm:pt>
    <dgm:pt modelId="{201E9E7C-D9FE-9D49-B953-2186CA8AB626}" type="pres">
      <dgm:prSet presAssocID="{F6EC1FA9-D2DC-ED43-AD24-FF9DDD0AB21A}" presName="negativeSpace" presStyleCnt="0"/>
      <dgm:spPr/>
    </dgm:pt>
    <dgm:pt modelId="{5DA4F45B-3F36-684E-917F-CC8F2B5A8E42}" type="pres">
      <dgm:prSet presAssocID="{F6EC1FA9-D2DC-ED43-AD24-FF9DDD0AB21A}" presName="childText" presStyleLbl="conFgAcc1" presStyleIdx="2" presStyleCnt="3">
        <dgm:presLayoutVars>
          <dgm:bulletEnabled val="1"/>
        </dgm:presLayoutVars>
      </dgm:prSet>
      <dgm:spPr/>
    </dgm:pt>
  </dgm:ptLst>
  <dgm:cxnLst>
    <dgm:cxn modelId="{0F647142-EFEA-A345-A195-9A28D2EC1D5D}" type="presOf" srcId="{61470CB1-4877-9549-A73A-46928CF5C12E}" destId="{BDDB1C6E-F760-974B-8D1F-F725B22FD737}" srcOrd="1" destOrd="0" presId="urn:microsoft.com/office/officeart/2005/8/layout/list1"/>
    <dgm:cxn modelId="{4F80574F-05C5-1C4F-9C1C-9610A97F8760}" type="presOf" srcId="{61470CB1-4877-9549-A73A-46928CF5C12E}" destId="{4BAD500C-797F-EC46-A823-1FFD3DF6DC1F}" srcOrd="0" destOrd="0" presId="urn:microsoft.com/office/officeart/2005/8/layout/list1"/>
    <dgm:cxn modelId="{0E8CCD6B-CF67-234F-B4E8-20D197EF5FDF}" type="presOf" srcId="{F6EC1FA9-D2DC-ED43-AD24-FF9DDD0AB21A}" destId="{76A656F7-B4E5-DF45-8E96-2EF9D49F98C7}" srcOrd="0" destOrd="0" presId="urn:microsoft.com/office/officeart/2005/8/layout/list1"/>
    <dgm:cxn modelId="{FBE52C84-416A-2445-B0D2-B1AE9E8DDBEA}" type="presOf" srcId="{6EED47FE-C98E-D642-9D92-08961131C29D}" destId="{E6690F4A-45E2-CE49-8FCE-7166E4304EFC}" srcOrd="0" destOrd="0" presId="urn:microsoft.com/office/officeart/2005/8/layout/list1"/>
    <dgm:cxn modelId="{1DB11DAC-1090-8D4F-ABDE-1F2738C24762}" type="presOf" srcId="{F390B51C-9C80-904E-A472-178A05815F93}" destId="{6580E5D1-7B69-D848-AD62-1941E20735DB}" srcOrd="0" destOrd="0" presId="urn:microsoft.com/office/officeart/2005/8/layout/list1"/>
    <dgm:cxn modelId="{D97143CB-5592-2A45-B14F-AE9D8BAB5C31}" type="presOf" srcId="{6EED47FE-C98E-D642-9D92-08961131C29D}" destId="{BA28898F-E193-9B4A-B8C6-DA8C12F06D2E}" srcOrd="1" destOrd="0" presId="urn:microsoft.com/office/officeart/2005/8/layout/list1"/>
    <dgm:cxn modelId="{BBBCE8CC-ED7A-3D48-8DDA-3095EE29CA62}" srcId="{F390B51C-9C80-904E-A472-178A05815F93}" destId="{F6EC1FA9-D2DC-ED43-AD24-FF9DDD0AB21A}" srcOrd="2" destOrd="0" parTransId="{63C69585-96E7-1F42-9E13-722958FA3998}" sibTransId="{BE17BDBF-6CD8-234E-AFA7-7E71B60A6D15}"/>
    <dgm:cxn modelId="{CD8120CF-7932-8A47-9C3E-FC795C48CA62}" type="presOf" srcId="{F6EC1FA9-D2DC-ED43-AD24-FF9DDD0AB21A}" destId="{6B7FD7B4-DFE7-B84E-A44D-26D811C97A78}" srcOrd="1" destOrd="0" presId="urn:microsoft.com/office/officeart/2005/8/layout/list1"/>
    <dgm:cxn modelId="{8A80BAFA-EEE5-6E4E-9DC7-4C3A759DD996}" srcId="{F390B51C-9C80-904E-A472-178A05815F93}" destId="{6EED47FE-C98E-D642-9D92-08961131C29D}" srcOrd="0" destOrd="0" parTransId="{0D885950-B716-FB4F-A3CF-B86404205485}" sibTransId="{EC620653-74A4-2441-9A08-6AA53385EAC1}"/>
    <dgm:cxn modelId="{A1E921FC-BFA3-CB4A-9A81-E4CF0F340D61}" srcId="{F390B51C-9C80-904E-A472-178A05815F93}" destId="{61470CB1-4877-9549-A73A-46928CF5C12E}" srcOrd="1" destOrd="0" parTransId="{A0605FE1-C9C6-8244-80AB-D3D5680A849C}" sibTransId="{E54C9ADF-DC0E-AB4C-92B8-FAFAE811D511}"/>
    <dgm:cxn modelId="{8A3AA611-25C3-FA46-B253-FF704EA74CF8}" type="presParOf" srcId="{6580E5D1-7B69-D848-AD62-1941E20735DB}" destId="{7D02895E-412C-C448-AA86-21AB6FE83A23}" srcOrd="0" destOrd="0" presId="urn:microsoft.com/office/officeart/2005/8/layout/list1"/>
    <dgm:cxn modelId="{4E5B9E5A-10BC-984B-807C-971390D89C74}" type="presParOf" srcId="{7D02895E-412C-C448-AA86-21AB6FE83A23}" destId="{E6690F4A-45E2-CE49-8FCE-7166E4304EFC}" srcOrd="0" destOrd="0" presId="urn:microsoft.com/office/officeart/2005/8/layout/list1"/>
    <dgm:cxn modelId="{00E5B21E-41B0-2541-BB45-4704FBCE198D}" type="presParOf" srcId="{7D02895E-412C-C448-AA86-21AB6FE83A23}" destId="{BA28898F-E193-9B4A-B8C6-DA8C12F06D2E}" srcOrd="1" destOrd="0" presId="urn:microsoft.com/office/officeart/2005/8/layout/list1"/>
    <dgm:cxn modelId="{12B4FC03-0CEC-E54A-88BC-251582A5758B}" type="presParOf" srcId="{6580E5D1-7B69-D848-AD62-1941E20735DB}" destId="{B3009B3F-CF24-4C47-9E46-D86F80499FB8}" srcOrd="1" destOrd="0" presId="urn:microsoft.com/office/officeart/2005/8/layout/list1"/>
    <dgm:cxn modelId="{ED1F0CE3-51C1-4C47-A4CE-EACEE55448BD}" type="presParOf" srcId="{6580E5D1-7B69-D848-AD62-1941E20735DB}" destId="{3C14E709-C9E0-9842-94E2-E8C7FCC515F7}" srcOrd="2" destOrd="0" presId="urn:microsoft.com/office/officeart/2005/8/layout/list1"/>
    <dgm:cxn modelId="{8B2E00C0-405B-014A-A4D4-55CC9C1909CB}" type="presParOf" srcId="{6580E5D1-7B69-D848-AD62-1941E20735DB}" destId="{5B596BE4-3909-F14F-BD26-F7341744ACA1}" srcOrd="3" destOrd="0" presId="urn:microsoft.com/office/officeart/2005/8/layout/list1"/>
    <dgm:cxn modelId="{0CE449D9-9231-6B4E-A786-F8C665928BA9}" type="presParOf" srcId="{6580E5D1-7B69-D848-AD62-1941E20735DB}" destId="{CBCE5215-321E-A246-BCBB-4935A188BED0}" srcOrd="4" destOrd="0" presId="urn:microsoft.com/office/officeart/2005/8/layout/list1"/>
    <dgm:cxn modelId="{ABFE3AC4-683E-4F4C-92F0-28039050BD6B}" type="presParOf" srcId="{CBCE5215-321E-A246-BCBB-4935A188BED0}" destId="{4BAD500C-797F-EC46-A823-1FFD3DF6DC1F}" srcOrd="0" destOrd="0" presId="urn:microsoft.com/office/officeart/2005/8/layout/list1"/>
    <dgm:cxn modelId="{BB6059E1-C8F0-8F4A-A7F6-77707E960F1F}" type="presParOf" srcId="{CBCE5215-321E-A246-BCBB-4935A188BED0}" destId="{BDDB1C6E-F760-974B-8D1F-F725B22FD737}" srcOrd="1" destOrd="0" presId="urn:microsoft.com/office/officeart/2005/8/layout/list1"/>
    <dgm:cxn modelId="{07E95EC1-65CE-5C45-B58C-AFE08001F697}" type="presParOf" srcId="{6580E5D1-7B69-D848-AD62-1941E20735DB}" destId="{157896AB-48C0-7445-8C9D-2F7A969D6ECC}" srcOrd="5" destOrd="0" presId="urn:microsoft.com/office/officeart/2005/8/layout/list1"/>
    <dgm:cxn modelId="{572CF9C2-1F32-D749-AC30-E03789B3331E}" type="presParOf" srcId="{6580E5D1-7B69-D848-AD62-1941E20735DB}" destId="{968EFC2F-F08F-6746-8372-FBA9237E3080}" srcOrd="6" destOrd="0" presId="urn:microsoft.com/office/officeart/2005/8/layout/list1"/>
    <dgm:cxn modelId="{51197031-DFF6-344E-8590-0FB2A03B7775}" type="presParOf" srcId="{6580E5D1-7B69-D848-AD62-1941E20735DB}" destId="{A3904655-F2D5-A647-A16D-F33595781C58}" srcOrd="7" destOrd="0" presId="urn:microsoft.com/office/officeart/2005/8/layout/list1"/>
    <dgm:cxn modelId="{900C7311-4ADD-1F49-9ED3-C971680951C2}" type="presParOf" srcId="{6580E5D1-7B69-D848-AD62-1941E20735DB}" destId="{3EBDFC77-CC79-5146-8808-B703AE76CD2D}" srcOrd="8" destOrd="0" presId="urn:microsoft.com/office/officeart/2005/8/layout/list1"/>
    <dgm:cxn modelId="{07CF6B2A-948E-FA45-86D7-707B9E731A48}" type="presParOf" srcId="{3EBDFC77-CC79-5146-8808-B703AE76CD2D}" destId="{76A656F7-B4E5-DF45-8E96-2EF9D49F98C7}" srcOrd="0" destOrd="0" presId="urn:microsoft.com/office/officeart/2005/8/layout/list1"/>
    <dgm:cxn modelId="{F4C7C39C-D884-054F-B6AC-C167AAFA26FD}" type="presParOf" srcId="{3EBDFC77-CC79-5146-8808-B703AE76CD2D}" destId="{6B7FD7B4-DFE7-B84E-A44D-26D811C97A78}" srcOrd="1" destOrd="0" presId="urn:microsoft.com/office/officeart/2005/8/layout/list1"/>
    <dgm:cxn modelId="{FE24450E-8A65-1746-A2C9-97E8A154FECB}" type="presParOf" srcId="{6580E5D1-7B69-D848-AD62-1941E20735DB}" destId="{201E9E7C-D9FE-9D49-B953-2186CA8AB626}" srcOrd="9" destOrd="0" presId="urn:microsoft.com/office/officeart/2005/8/layout/list1"/>
    <dgm:cxn modelId="{DA8D30E7-E499-8A48-969D-61712AD541DC}" type="presParOf" srcId="{6580E5D1-7B69-D848-AD62-1941E20735DB}" destId="{5DA4F45B-3F36-684E-917F-CC8F2B5A8E42}"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4EC729-A9E5-4848-8C1C-21FDC878C538}"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6E118A39-A4DB-5C40-804F-15F3E2605A1C}">
      <dgm:prSet phldrT="[Text]"/>
      <dgm:spPr/>
      <dgm:t>
        <a:bodyPr/>
        <a:lstStyle/>
        <a:p>
          <a:r>
            <a:rPr lang="en-US" dirty="0"/>
            <a:t>Home Windows </a:t>
          </a:r>
          <a:r>
            <a:rPr lang="en-US" i="1" dirty="0"/>
            <a:t>(W)</a:t>
          </a:r>
        </a:p>
      </dgm:t>
    </dgm:pt>
    <dgm:pt modelId="{B34D0484-406A-DC44-A80E-2858C299F75F}" type="parTrans" cxnId="{EE42B22C-61B5-1846-9565-C34C79FFDA5D}">
      <dgm:prSet/>
      <dgm:spPr/>
      <dgm:t>
        <a:bodyPr/>
        <a:lstStyle/>
        <a:p>
          <a:endParaRPr lang="en-US"/>
        </a:p>
      </dgm:t>
    </dgm:pt>
    <dgm:pt modelId="{5F2ACCB1-9F05-4148-BE1A-0B688D051CD8}" type="sibTrans" cxnId="{EE42B22C-61B5-1846-9565-C34C79FFDA5D}">
      <dgm:prSet/>
      <dgm:spPr/>
      <dgm:t>
        <a:bodyPr/>
        <a:lstStyle/>
        <a:p>
          <a:endParaRPr lang="en-US"/>
        </a:p>
      </dgm:t>
    </dgm:pt>
    <dgm:pt modelId="{A825D8B2-5DFE-0649-ACF0-22BFB07616DA}">
      <dgm:prSet phldrT="[Text]"/>
      <dgm:spPr/>
      <dgm:t>
        <a:bodyPr/>
        <a:lstStyle/>
        <a:p>
          <a:pPr>
            <a:buNone/>
          </a:pPr>
          <a:r>
            <a:rPr lang="en-US" dirty="0"/>
            <a:t>+ Dedicated: can leave long builds running</a:t>
          </a:r>
        </a:p>
      </dgm:t>
    </dgm:pt>
    <dgm:pt modelId="{31661056-02FA-AB46-BEB5-5691B98E7252}" type="parTrans" cxnId="{F9477839-3C77-AF4E-B4E7-BCBD2A257D0F}">
      <dgm:prSet/>
      <dgm:spPr/>
      <dgm:t>
        <a:bodyPr/>
        <a:lstStyle/>
        <a:p>
          <a:endParaRPr lang="en-US"/>
        </a:p>
      </dgm:t>
    </dgm:pt>
    <dgm:pt modelId="{3A69EDA7-12D8-E648-B2A7-3278759CF8FE}" type="sibTrans" cxnId="{F9477839-3C77-AF4E-B4E7-BCBD2A257D0F}">
      <dgm:prSet/>
      <dgm:spPr/>
      <dgm:t>
        <a:bodyPr/>
        <a:lstStyle/>
        <a:p>
          <a:endParaRPr lang="en-US"/>
        </a:p>
      </dgm:t>
    </dgm:pt>
    <dgm:pt modelId="{826A333E-3AD3-474A-B9C9-CADB0484F1C1}">
      <dgm:prSet phldrT="[Text]"/>
      <dgm:spPr/>
      <dgm:t>
        <a:bodyPr/>
        <a:lstStyle/>
        <a:p>
          <a:pPr>
            <a:buNone/>
          </a:pPr>
          <a:r>
            <a:rPr lang="en-US" dirty="0"/>
            <a:t>+ Well supported by UE5</a:t>
          </a:r>
        </a:p>
      </dgm:t>
    </dgm:pt>
    <dgm:pt modelId="{249DD6ED-DBC5-6D42-9741-53A2B2AC5451}" type="parTrans" cxnId="{6D91EA44-C678-6544-B64A-CB13ED5CDD90}">
      <dgm:prSet/>
      <dgm:spPr/>
      <dgm:t>
        <a:bodyPr/>
        <a:lstStyle/>
        <a:p>
          <a:endParaRPr lang="en-US"/>
        </a:p>
      </dgm:t>
    </dgm:pt>
    <dgm:pt modelId="{7C926294-05BE-AF43-B1CD-A8EE46E3D575}" type="sibTrans" cxnId="{6D91EA44-C678-6544-B64A-CB13ED5CDD90}">
      <dgm:prSet/>
      <dgm:spPr/>
      <dgm:t>
        <a:bodyPr/>
        <a:lstStyle/>
        <a:p>
          <a:endParaRPr lang="en-US"/>
        </a:p>
      </dgm:t>
    </dgm:pt>
    <dgm:pt modelId="{FF8E3C4D-763E-0E45-9B74-132299B7E001}">
      <dgm:prSet phldrT="[Text]"/>
      <dgm:spPr/>
      <dgm:t>
        <a:bodyPr/>
        <a:lstStyle/>
        <a:p>
          <a:r>
            <a:rPr lang="en-US" dirty="0"/>
            <a:t>Home Mac </a:t>
          </a:r>
          <a:r>
            <a:rPr lang="en-US" i="1" dirty="0"/>
            <a:t>(M)</a:t>
          </a:r>
        </a:p>
      </dgm:t>
    </dgm:pt>
    <dgm:pt modelId="{2ECD81E9-E341-3146-B876-DA2FD90138FE}" type="parTrans" cxnId="{5955BAF0-FBDD-904D-9A7D-56D899E40792}">
      <dgm:prSet/>
      <dgm:spPr/>
      <dgm:t>
        <a:bodyPr/>
        <a:lstStyle/>
        <a:p>
          <a:endParaRPr lang="en-US"/>
        </a:p>
      </dgm:t>
    </dgm:pt>
    <dgm:pt modelId="{342A55B1-D202-F04F-837B-9A2ED91AAAE0}" type="sibTrans" cxnId="{5955BAF0-FBDD-904D-9A7D-56D899E40792}">
      <dgm:prSet/>
      <dgm:spPr/>
      <dgm:t>
        <a:bodyPr/>
        <a:lstStyle/>
        <a:p>
          <a:endParaRPr lang="en-US"/>
        </a:p>
      </dgm:t>
    </dgm:pt>
    <dgm:pt modelId="{0C6A442F-CD4D-2E43-B1F4-F8E7C05E1531}">
      <dgm:prSet phldrT="[Text]"/>
      <dgm:spPr/>
      <dgm:t>
        <a:bodyPr/>
        <a:lstStyle/>
        <a:p>
          <a:pPr>
            <a:buNone/>
          </a:pPr>
          <a:r>
            <a:rPr lang="en-US" dirty="0"/>
            <a:t>+ Dedicated: can leave long builds running</a:t>
          </a:r>
        </a:p>
      </dgm:t>
    </dgm:pt>
    <dgm:pt modelId="{28879A02-2D3E-F141-9486-67DE6AD8093B}" type="parTrans" cxnId="{81842261-C440-6E47-A6F2-44568DD8ECE8}">
      <dgm:prSet/>
      <dgm:spPr/>
      <dgm:t>
        <a:bodyPr/>
        <a:lstStyle/>
        <a:p>
          <a:endParaRPr lang="en-US"/>
        </a:p>
      </dgm:t>
    </dgm:pt>
    <dgm:pt modelId="{7160D82D-EDE4-6E40-99F8-2906439027E8}" type="sibTrans" cxnId="{81842261-C440-6E47-A6F2-44568DD8ECE8}">
      <dgm:prSet/>
      <dgm:spPr/>
      <dgm:t>
        <a:bodyPr/>
        <a:lstStyle/>
        <a:p>
          <a:endParaRPr lang="en-US"/>
        </a:p>
      </dgm:t>
    </dgm:pt>
    <dgm:pt modelId="{373D7B6A-C4C4-D642-810C-3E59A441255A}">
      <dgm:prSet phldrT="[Text]"/>
      <dgm:spPr/>
      <dgm:t>
        <a:bodyPr/>
        <a:lstStyle/>
        <a:p>
          <a:r>
            <a:rPr lang="en-US" dirty="0"/>
            <a:t>Lab Computer </a:t>
          </a:r>
          <a:r>
            <a:rPr lang="en-US" i="1" dirty="0"/>
            <a:t>(L)</a:t>
          </a:r>
        </a:p>
      </dgm:t>
    </dgm:pt>
    <dgm:pt modelId="{A0C6EE04-4D25-3A4B-86BD-DD4A3515F02C}" type="parTrans" cxnId="{7B66B3FF-DE15-0A42-91DC-424B89903BB9}">
      <dgm:prSet/>
      <dgm:spPr/>
      <dgm:t>
        <a:bodyPr/>
        <a:lstStyle/>
        <a:p>
          <a:endParaRPr lang="en-US"/>
        </a:p>
      </dgm:t>
    </dgm:pt>
    <dgm:pt modelId="{7A123190-77F1-E447-953C-55A7853B63F0}" type="sibTrans" cxnId="{7B66B3FF-DE15-0A42-91DC-424B89903BB9}">
      <dgm:prSet/>
      <dgm:spPr/>
      <dgm:t>
        <a:bodyPr/>
        <a:lstStyle/>
        <a:p>
          <a:endParaRPr lang="en-US"/>
        </a:p>
      </dgm:t>
    </dgm:pt>
    <dgm:pt modelId="{6765E164-28D6-B640-8F83-FEF4C6D720CE}">
      <dgm:prSet phldrT="[Text]"/>
      <dgm:spPr/>
      <dgm:t>
        <a:bodyPr/>
        <a:lstStyle/>
        <a:p>
          <a:pPr>
            <a:buNone/>
          </a:pPr>
          <a:r>
            <a:rPr lang="en-US" dirty="0"/>
            <a:t>+ 4-core 3.4 GHz</a:t>
          </a:r>
        </a:p>
      </dgm:t>
    </dgm:pt>
    <dgm:pt modelId="{7C8F6610-666F-2C4A-9175-D1494202FE76}" type="parTrans" cxnId="{B8A64A6A-B4C3-534C-AEA7-0B34564FA8A2}">
      <dgm:prSet/>
      <dgm:spPr/>
      <dgm:t>
        <a:bodyPr/>
        <a:lstStyle/>
        <a:p>
          <a:endParaRPr lang="en-US"/>
        </a:p>
      </dgm:t>
    </dgm:pt>
    <dgm:pt modelId="{A908ACC7-25AD-6F4F-82B7-499B9844BD82}" type="sibTrans" cxnId="{B8A64A6A-B4C3-534C-AEA7-0B34564FA8A2}">
      <dgm:prSet/>
      <dgm:spPr/>
      <dgm:t>
        <a:bodyPr/>
        <a:lstStyle/>
        <a:p>
          <a:endParaRPr lang="en-US"/>
        </a:p>
      </dgm:t>
    </dgm:pt>
    <dgm:pt modelId="{ADCA5F60-BBBC-614D-A7FA-DE616854D548}">
      <dgm:prSet phldrT="[Text]"/>
      <dgm:spPr/>
      <dgm:t>
        <a:bodyPr/>
        <a:lstStyle/>
        <a:p>
          <a:r>
            <a:rPr lang="en-US" dirty="0"/>
            <a:t>Amazon </a:t>
          </a:r>
          <a:r>
            <a:rPr lang="en-US" i="1" dirty="0"/>
            <a:t>(A)</a:t>
          </a:r>
        </a:p>
      </dgm:t>
    </dgm:pt>
    <dgm:pt modelId="{6C74AA25-B95D-A344-BAE8-7B69282EE9C9}" type="parTrans" cxnId="{CB29E418-8DB4-E540-8F7A-C89FEA83C50C}">
      <dgm:prSet/>
      <dgm:spPr/>
      <dgm:t>
        <a:bodyPr/>
        <a:lstStyle/>
        <a:p>
          <a:endParaRPr lang="en-US"/>
        </a:p>
      </dgm:t>
    </dgm:pt>
    <dgm:pt modelId="{3EBAAFCF-5060-ED48-9341-DAD59125AC24}" type="sibTrans" cxnId="{CB29E418-8DB4-E540-8F7A-C89FEA83C50C}">
      <dgm:prSet/>
      <dgm:spPr/>
      <dgm:t>
        <a:bodyPr/>
        <a:lstStyle/>
        <a:p>
          <a:endParaRPr lang="en-US"/>
        </a:p>
      </dgm:t>
    </dgm:pt>
    <dgm:pt modelId="{808A53FB-F009-924F-9ECE-532D719CD256}">
      <dgm:prSet phldrT="[Text]"/>
      <dgm:spPr/>
      <dgm:t>
        <a:bodyPr/>
        <a:lstStyle/>
        <a:p>
          <a:pPr>
            <a:buNone/>
          </a:pPr>
          <a:r>
            <a:rPr lang="en-US" dirty="0"/>
            <a:t>+ Scalable</a:t>
          </a:r>
        </a:p>
      </dgm:t>
    </dgm:pt>
    <dgm:pt modelId="{38001619-28D1-3246-9D4D-910626B067BB}" type="parTrans" cxnId="{212B986E-655A-7048-BC15-2B815476A191}">
      <dgm:prSet/>
      <dgm:spPr/>
      <dgm:t>
        <a:bodyPr/>
        <a:lstStyle/>
        <a:p>
          <a:endParaRPr lang="en-US"/>
        </a:p>
      </dgm:t>
    </dgm:pt>
    <dgm:pt modelId="{A5C5280E-865D-5043-B9EB-0B287900EE80}" type="sibTrans" cxnId="{212B986E-655A-7048-BC15-2B815476A191}">
      <dgm:prSet/>
      <dgm:spPr/>
      <dgm:t>
        <a:bodyPr/>
        <a:lstStyle/>
        <a:p>
          <a:endParaRPr lang="en-US"/>
        </a:p>
      </dgm:t>
    </dgm:pt>
    <dgm:pt modelId="{D7427148-B126-3E4D-BA8C-377A0DA51652}">
      <dgm:prSet phldrT="[Text]"/>
      <dgm:spPr/>
      <dgm:t>
        <a:bodyPr/>
        <a:lstStyle/>
        <a:p>
          <a:pPr>
            <a:buNone/>
          </a:pPr>
          <a:r>
            <a:rPr lang="en-US" dirty="0"/>
            <a:t>+ Potential to upgrade</a:t>
          </a:r>
        </a:p>
      </dgm:t>
    </dgm:pt>
    <dgm:pt modelId="{649C8A40-7805-9B4F-AFF5-BC0D6AB1D55B}" type="parTrans" cxnId="{5A1A8094-4CB6-9245-AA88-8F6718276254}">
      <dgm:prSet/>
      <dgm:spPr/>
      <dgm:t>
        <a:bodyPr/>
        <a:lstStyle/>
        <a:p>
          <a:endParaRPr lang="en-US"/>
        </a:p>
      </dgm:t>
    </dgm:pt>
    <dgm:pt modelId="{61FD557A-0F0D-8645-B05D-67CCF67CC46A}" type="sibTrans" cxnId="{5A1A8094-4CB6-9245-AA88-8F6718276254}">
      <dgm:prSet/>
      <dgm:spPr/>
      <dgm:t>
        <a:bodyPr/>
        <a:lstStyle/>
        <a:p>
          <a:endParaRPr lang="en-US"/>
        </a:p>
      </dgm:t>
    </dgm:pt>
    <dgm:pt modelId="{3306738C-18E7-8A46-BE3B-1BF684731A0E}">
      <dgm:prSet phldrT="[Text]"/>
      <dgm:spPr/>
      <dgm:t>
        <a:bodyPr/>
        <a:lstStyle/>
        <a:p>
          <a:pPr>
            <a:buNone/>
          </a:pPr>
          <a:r>
            <a:rPr lang="en-US" dirty="0"/>
            <a:t>– Limited by your hardware</a:t>
          </a:r>
        </a:p>
      </dgm:t>
    </dgm:pt>
    <dgm:pt modelId="{EDDF224D-A7A3-A34D-8516-4CDE548FAD70}" type="parTrans" cxnId="{64DD9710-0271-1243-BF3E-04CAFEDF0D75}">
      <dgm:prSet/>
      <dgm:spPr/>
      <dgm:t>
        <a:bodyPr/>
        <a:lstStyle/>
        <a:p>
          <a:endParaRPr lang="en-US"/>
        </a:p>
      </dgm:t>
    </dgm:pt>
    <dgm:pt modelId="{BB22B549-C23D-1F4F-82A2-9F4FB31B26F9}" type="sibTrans" cxnId="{64DD9710-0271-1243-BF3E-04CAFEDF0D75}">
      <dgm:prSet/>
      <dgm:spPr/>
      <dgm:t>
        <a:bodyPr/>
        <a:lstStyle/>
        <a:p>
          <a:endParaRPr lang="en-US"/>
        </a:p>
      </dgm:t>
    </dgm:pt>
    <dgm:pt modelId="{2E820B35-95F3-2342-9DB1-A62584CE0E93}">
      <dgm:prSet phldrT="[Text]"/>
      <dgm:spPr/>
      <dgm:t>
        <a:bodyPr/>
        <a:lstStyle/>
        <a:p>
          <a:pPr>
            <a:buNone/>
          </a:pPr>
          <a:r>
            <a:rPr lang="en-US" dirty="0"/>
            <a:t>– Not as well supported as Windows</a:t>
          </a:r>
        </a:p>
      </dgm:t>
    </dgm:pt>
    <dgm:pt modelId="{9516261C-CF1A-7F4A-8736-AA8983200137}" type="parTrans" cxnId="{E141DD25-2EED-C544-85B1-002DB74E8A73}">
      <dgm:prSet/>
      <dgm:spPr/>
      <dgm:t>
        <a:bodyPr/>
        <a:lstStyle/>
        <a:p>
          <a:endParaRPr lang="en-US"/>
        </a:p>
      </dgm:t>
    </dgm:pt>
    <dgm:pt modelId="{117135E6-B2D2-E845-94FC-5D467FE05BE1}" type="sibTrans" cxnId="{E141DD25-2EED-C544-85B1-002DB74E8A73}">
      <dgm:prSet/>
      <dgm:spPr/>
      <dgm:t>
        <a:bodyPr/>
        <a:lstStyle/>
        <a:p>
          <a:endParaRPr lang="en-US"/>
        </a:p>
      </dgm:t>
    </dgm:pt>
    <dgm:pt modelId="{9687EDA3-914F-8646-BB1A-6A5DE12A445D}">
      <dgm:prSet phldrT="[Text]"/>
      <dgm:spPr/>
      <dgm:t>
        <a:bodyPr/>
        <a:lstStyle/>
        <a:p>
          <a:pPr>
            <a:buNone/>
          </a:pPr>
          <a:r>
            <a:rPr lang="en-US" dirty="0"/>
            <a:t>– Only 9 available</a:t>
          </a:r>
        </a:p>
      </dgm:t>
    </dgm:pt>
    <dgm:pt modelId="{EEB0E281-4C89-0445-A289-623D07F9888F}" type="parTrans" cxnId="{9704C04A-B13F-294B-948B-8318881E951D}">
      <dgm:prSet/>
      <dgm:spPr/>
      <dgm:t>
        <a:bodyPr/>
        <a:lstStyle/>
        <a:p>
          <a:endParaRPr lang="en-US"/>
        </a:p>
      </dgm:t>
    </dgm:pt>
    <dgm:pt modelId="{9113C869-849E-3E46-BECD-9AD38BEA9A49}" type="sibTrans" cxnId="{9704C04A-B13F-294B-948B-8318881E951D}">
      <dgm:prSet/>
      <dgm:spPr/>
      <dgm:t>
        <a:bodyPr/>
        <a:lstStyle/>
        <a:p>
          <a:endParaRPr lang="en-US"/>
        </a:p>
      </dgm:t>
    </dgm:pt>
    <dgm:pt modelId="{31DF7059-D635-2449-A1AE-4E63E1FB2F1E}">
      <dgm:prSet phldrT="[Text]"/>
      <dgm:spPr/>
      <dgm:t>
        <a:bodyPr/>
        <a:lstStyle/>
        <a:p>
          <a:pPr>
            <a:buNone/>
          </a:pPr>
          <a:r>
            <a:rPr lang="en-US" dirty="0"/>
            <a:t>+ Totally configurable</a:t>
          </a:r>
        </a:p>
      </dgm:t>
    </dgm:pt>
    <dgm:pt modelId="{99065924-4D42-314B-BC00-BEEBC405F93B}" type="parTrans" cxnId="{B5F6BCAE-8CD2-B84D-BAF0-501EB6614A55}">
      <dgm:prSet/>
      <dgm:spPr/>
      <dgm:t>
        <a:bodyPr/>
        <a:lstStyle/>
        <a:p>
          <a:endParaRPr lang="en-US"/>
        </a:p>
      </dgm:t>
    </dgm:pt>
    <dgm:pt modelId="{9D5C7307-BFDF-044E-BA76-1A0247502BAA}" type="sibTrans" cxnId="{B5F6BCAE-8CD2-B84D-BAF0-501EB6614A55}">
      <dgm:prSet/>
      <dgm:spPr/>
      <dgm:t>
        <a:bodyPr/>
        <a:lstStyle/>
        <a:p>
          <a:endParaRPr lang="en-US"/>
        </a:p>
      </dgm:t>
    </dgm:pt>
    <dgm:pt modelId="{BA997373-523F-DE47-82EC-B38ECA80721F}">
      <dgm:prSet phldrT="[Text]"/>
      <dgm:spPr/>
      <dgm:t>
        <a:bodyPr/>
        <a:lstStyle/>
        <a:p>
          <a:pPr>
            <a:buNone/>
          </a:pPr>
          <a:r>
            <a:rPr lang="en-US" dirty="0"/>
            <a:t>– Cannot change configuration or install</a:t>
          </a:r>
        </a:p>
      </dgm:t>
    </dgm:pt>
    <dgm:pt modelId="{F8CF27FD-C8FE-F84E-B75B-1AF5026913C9}" type="parTrans" cxnId="{0B10ECCA-30CD-C54C-9426-E2079F1E03E0}">
      <dgm:prSet/>
      <dgm:spPr/>
      <dgm:t>
        <a:bodyPr/>
        <a:lstStyle/>
        <a:p>
          <a:endParaRPr lang="en-US"/>
        </a:p>
      </dgm:t>
    </dgm:pt>
    <dgm:pt modelId="{2B37BCC5-4701-F94D-B7D8-0E3458B9FB7E}" type="sibTrans" cxnId="{0B10ECCA-30CD-C54C-9426-E2079F1E03E0}">
      <dgm:prSet/>
      <dgm:spPr/>
      <dgm:t>
        <a:bodyPr/>
        <a:lstStyle/>
        <a:p>
          <a:endParaRPr lang="en-US"/>
        </a:p>
      </dgm:t>
    </dgm:pt>
    <dgm:pt modelId="{73C69814-0A7E-7A4E-AE24-54E1628D2F4E}">
      <dgm:prSet phldrT="[Text]"/>
      <dgm:spPr/>
      <dgm:t>
        <a:bodyPr/>
        <a:lstStyle/>
        <a:p>
          <a:pPr>
            <a:buNone/>
          </a:pPr>
          <a:r>
            <a:rPr lang="en-US" dirty="0"/>
            <a:t>+ Totally configurable</a:t>
          </a:r>
        </a:p>
      </dgm:t>
    </dgm:pt>
    <dgm:pt modelId="{E33077F5-709C-9B41-926B-D422BD0959F8}" type="parTrans" cxnId="{0F20944D-DC03-5A40-BFED-6AEC1434C061}">
      <dgm:prSet/>
      <dgm:spPr/>
      <dgm:t>
        <a:bodyPr/>
        <a:lstStyle/>
        <a:p>
          <a:endParaRPr lang="en-US"/>
        </a:p>
      </dgm:t>
    </dgm:pt>
    <dgm:pt modelId="{98DD8FAA-34D7-A64A-8F18-F617977FC243}" type="sibTrans" cxnId="{0F20944D-DC03-5A40-BFED-6AEC1434C061}">
      <dgm:prSet/>
      <dgm:spPr/>
      <dgm:t>
        <a:bodyPr/>
        <a:lstStyle/>
        <a:p>
          <a:endParaRPr lang="en-US"/>
        </a:p>
      </dgm:t>
    </dgm:pt>
    <dgm:pt modelId="{659A2738-C2D1-FC47-A234-01B0B7DFC3A2}">
      <dgm:prSet phldrT="[Text]"/>
      <dgm:spPr/>
      <dgm:t>
        <a:bodyPr/>
        <a:lstStyle/>
        <a:p>
          <a:pPr>
            <a:buNone/>
          </a:pPr>
          <a:r>
            <a:rPr lang="en-US" dirty="0"/>
            <a:t>– Costs can mount quickly!</a:t>
          </a:r>
        </a:p>
      </dgm:t>
    </dgm:pt>
    <dgm:pt modelId="{06985CBF-B9C7-A04D-A53D-E76B598344FF}" type="parTrans" cxnId="{5FB7E2D7-92FB-D544-97E9-D8A8C031A035}">
      <dgm:prSet/>
      <dgm:spPr/>
      <dgm:t>
        <a:bodyPr/>
        <a:lstStyle/>
        <a:p>
          <a:endParaRPr lang="en-US"/>
        </a:p>
      </dgm:t>
    </dgm:pt>
    <dgm:pt modelId="{1970BBB0-6BA9-BA4A-9E6B-4EB9FD90B1EE}" type="sibTrans" cxnId="{5FB7E2D7-92FB-D544-97E9-D8A8C031A035}">
      <dgm:prSet/>
      <dgm:spPr/>
      <dgm:t>
        <a:bodyPr/>
        <a:lstStyle/>
        <a:p>
          <a:endParaRPr lang="en-US"/>
        </a:p>
      </dgm:t>
    </dgm:pt>
    <dgm:pt modelId="{A2817637-4B8E-1E44-A6E3-AF8E8CF1C103}">
      <dgm:prSet phldrT="[Text]"/>
      <dgm:spPr/>
      <dgm:t>
        <a:bodyPr/>
        <a:lstStyle/>
        <a:p>
          <a:pPr>
            <a:buNone/>
          </a:pPr>
          <a:r>
            <a:rPr lang="en-US" dirty="0"/>
            <a:t>– Must provide external SSD</a:t>
          </a:r>
        </a:p>
      </dgm:t>
    </dgm:pt>
    <dgm:pt modelId="{167091F6-2AF4-EB46-8B3C-AA433C15C57D}" type="parTrans" cxnId="{7F0DF7CE-BFB1-CB44-9921-A100B3EE681A}">
      <dgm:prSet/>
      <dgm:spPr/>
    </dgm:pt>
    <dgm:pt modelId="{ECD4144A-4074-2743-B43D-DD44F2E005C5}" type="sibTrans" cxnId="{7F0DF7CE-BFB1-CB44-9921-A100B3EE681A}">
      <dgm:prSet/>
      <dgm:spPr/>
    </dgm:pt>
    <dgm:pt modelId="{2D6E5BE6-02A4-194C-99D4-DB975A59A5F6}" type="pres">
      <dgm:prSet presAssocID="{6C4EC729-A9E5-4848-8C1C-21FDC878C538}" presName="linear" presStyleCnt="0">
        <dgm:presLayoutVars>
          <dgm:animLvl val="lvl"/>
          <dgm:resizeHandles val="exact"/>
        </dgm:presLayoutVars>
      </dgm:prSet>
      <dgm:spPr/>
    </dgm:pt>
    <dgm:pt modelId="{BF3D7C1F-5D46-7E4C-A18D-6AE8D7E5B0AA}" type="pres">
      <dgm:prSet presAssocID="{6E118A39-A4DB-5C40-804F-15F3E2605A1C}" presName="parentText" presStyleLbl="node1" presStyleIdx="0" presStyleCnt="4">
        <dgm:presLayoutVars>
          <dgm:chMax val="0"/>
          <dgm:bulletEnabled val="1"/>
        </dgm:presLayoutVars>
      </dgm:prSet>
      <dgm:spPr/>
    </dgm:pt>
    <dgm:pt modelId="{E853B3E1-F15F-1148-AA58-99B4E419857E}" type="pres">
      <dgm:prSet presAssocID="{6E118A39-A4DB-5C40-804F-15F3E2605A1C}" presName="childText" presStyleLbl="revTx" presStyleIdx="0" presStyleCnt="4">
        <dgm:presLayoutVars>
          <dgm:bulletEnabled val="1"/>
        </dgm:presLayoutVars>
      </dgm:prSet>
      <dgm:spPr/>
    </dgm:pt>
    <dgm:pt modelId="{5A85D267-4637-1647-B5D9-3DC9C11A0E4F}" type="pres">
      <dgm:prSet presAssocID="{FF8E3C4D-763E-0E45-9B74-132299B7E001}" presName="parentText" presStyleLbl="node1" presStyleIdx="1" presStyleCnt="4">
        <dgm:presLayoutVars>
          <dgm:chMax val="0"/>
          <dgm:bulletEnabled val="1"/>
        </dgm:presLayoutVars>
      </dgm:prSet>
      <dgm:spPr/>
    </dgm:pt>
    <dgm:pt modelId="{2FD9CB42-3D81-444F-A0DF-802721F18877}" type="pres">
      <dgm:prSet presAssocID="{FF8E3C4D-763E-0E45-9B74-132299B7E001}" presName="childText" presStyleLbl="revTx" presStyleIdx="1" presStyleCnt="4">
        <dgm:presLayoutVars>
          <dgm:bulletEnabled val="1"/>
        </dgm:presLayoutVars>
      </dgm:prSet>
      <dgm:spPr/>
    </dgm:pt>
    <dgm:pt modelId="{57545057-096A-5142-A2CC-E123FBF898C5}" type="pres">
      <dgm:prSet presAssocID="{373D7B6A-C4C4-D642-810C-3E59A441255A}" presName="parentText" presStyleLbl="node1" presStyleIdx="2" presStyleCnt="4">
        <dgm:presLayoutVars>
          <dgm:chMax val="0"/>
          <dgm:bulletEnabled val="1"/>
        </dgm:presLayoutVars>
      </dgm:prSet>
      <dgm:spPr/>
    </dgm:pt>
    <dgm:pt modelId="{50F08679-0EB8-2448-B6FE-6923C70C39D1}" type="pres">
      <dgm:prSet presAssocID="{373D7B6A-C4C4-D642-810C-3E59A441255A}" presName="childText" presStyleLbl="revTx" presStyleIdx="2" presStyleCnt="4">
        <dgm:presLayoutVars>
          <dgm:bulletEnabled val="1"/>
        </dgm:presLayoutVars>
      </dgm:prSet>
      <dgm:spPr/>
    </dgm:pt>
    <dgm:pt modelId="{0B38AA59-4857-4349-A851-2FCD556497D4}" type="pres">
      <dgm:prSet presAssocID="{ADCA5F60-BBBC-614D-A7FA-DE616854D548}" presName="parentText" presStyleLbl="node1" presStyleIdx="3" presStyleCnt="4">
        <dgm:presLayoutVars>
          <dgm:chMax val="0"/>
          <dgm:bulletEnabled val="1"/>
        </dgm:presLayoutVars>
      </dgm:prSet>
      <dgm:spPr/>
    </dgm:pt>
    <dgm:pt modelId="{55EE448B-4B73-DA47-9D71-01586DDCAA4B}" type="pres">
      <dgm:prSet presAssocID="{ADCA5F60-BBBC-614D-A7FA-DE616854D548}" presName="childText" presStyleLbl="revTx" presStyleIdx="3" presStyleCnt="4">
        <dgm:presLayoutVars>
          <dgm:bulletEnabled val="1"/>
        </dgm:presLayoutVars>
      </dgm:prSet>
      <dgm:spPr/>
    </dgm:pt>
  </dgm:ptLst>
  <dgm:cxnLst>
    <dgm:cxn modelId="{64DD9710-0271-1243-BF3E-04CAFEDF0D75}" srcId="{6E118A39-A4DB-5C40-804F-15F3E2605A1C}" destId="{3306738C-18E7-8A46-BE3B-1BF684731A0E}" srcOrd="3" destOrd="0" parTransId="{EDDF224D-A7A3-A34D-8516-4CDE548FAD70}" sibTransId="{BB22B549-C23D-1F4F-82A2-9F4FB31B26F9}"/>
    <dgm:cxn modelId="{EEDC7018-2CC8-D642-AA69-E4D950ECEF1C}" type="presOf" srcId="{6E118A39-A4DB-5C40-804F-15F3E2605A1C}" destId="{BF3D7C1F-5D46-7E4C-A18D-6AE8D7E5B0AA}" srcOrd="0" destOrd="0" presId="urn:microsoft.com/office/officeart/2005/8/layout/vList2"/>
    <dgm:cxn modelId="{CB29E418-8DB4-E540-8F7A-C89FEA83C50C}" srcId="{6C4EC729-A9E5-4848-8C1C-21FDC878C538}" destId="{ADCA5F60-BBBC-614D-A7FA-DE616854D548}" srcOrd="3" destOrd="0" parTransId="{6C74AA25-B95D-A344-BAE8-7B69282EE9C9}" sibTransId="{3EBAAFCF-5060-ED48-9341-DAD59125AC24}"/>
    <dgm:cxn modelId="{3762B51B-D081-FB42-9C4E-F5194F1C9298}" type="presOf" srcId="{A2817637-4B8E-1E44-A6E3-AF8E8CF1C103}" destId="{50F08679-0EB8-2448-B6FE-6923C70C39D1}" srcOrd="0" destOrd="3" presId="urn:microsoft.com/office/officeart/2005/8/layout/vList2"/>
    <dgm:cxn modelId="{E141DD25-2EED-C544-85B1-002DB74E8A73}" srcId="{FF8E3C4D-763E-0E45-9B74-132299B7E001}" destId="{2E820B35-95F3-2342-9DB1-A62584CE0E93}" srcOrd="2" destOrd="0" parTransId="{9516261C-CF1A-7F4A-8736-AA8983200137}" sibTransId="{117135E6-B2D2-E845-94FC-5D467FE05BE1}"/>
    <dgm:cxn modelId="{6F7E9228-7CD9-834A-9E52-0A6D4D3EEE96}" type="presOf" srcId="{373D7B6A-C4C4-D642-810C-3E59A441255A}" destId="{57545057-096A-5142-A2CC-E123FBF898C5}" srcOrd="0" destOrd="0" presId="urn:microsoft.com/office/officeart/2005/8/layout/vList2"/>
    <dgm:cxn modelId="{4E65F029-740A-184B-B25D-84761C223A60}" type="presOf" srcId="{0C6A442F-CD4D-2E43-B1F4-F8E7C05E1531}" destId="{2FD9CB42-3D81-444F-A0DF-802721F18877}" srcOrd="0" destOrd="1" presId="urn:microsoft.com/office/officeart/2005/8/layout/vList2"/>
    <dgm:cxn modelId="{EE42B22C-61B5-1846-9565-C34C79FFDA5D}" srcId="{6C4EC729-A9E5-4848-8C1C-21FDC878C538}" destId="{6E118A39-A4DB-5C40-804F-15F3E2605A1C}" srcOrd="0" destOrd="0" parTransId="{B34D0484-406A-DC44-A80E-2858C299F75F}" sibTransId="{5F2ACCB1-9F05-4148-BE1A-0B688D051CD8}"/>
    <dgm:cxn modelId="{86294933-3212-C147-AF4B-78205FDA8642}" type="presOf" srcId="{73C69814-0A7E-7A4E-AE24-54E1628D2F4E}" destId="{2FD9CB42-3D81-444F-A0DF-802721F18877}" srcOrd="0" destOrd="0" presId="urn:microsoft.com/office/officeart/2005/8/layout/vList2"/>
    <dgm:cxn modelId="{F9477839-3C77-AF4E-B4E7-BCBD2A257D0F}" srcId="{6E118A39-A4DB-5C40-804F-15F3E2605A1C}" destId="{A825D8B2-5DFE-0649-ACF0-22BFB07616DA}" srcOrd="0" destOrd="0" parTransId="{31661056-02FA-AB46-BEB5-5691B98E7252}" sibTransId="{3A69EDA7-12D8-E648-B2A7-3278759CF8FE}"/>
    <dgm:cxn modelId="{E174843F-0D68-5343-8089-3EF76F97DC24}" type="presOf" srcId="{9687EDA3-914F-8646-BB1A-6A5DE12A445D}" destId="{50F08679-0EB8-2448-B6FE-6923C70C39D1}" srcOrd="0" destOrd="1" presId="urn:microsoft.com/office/officeart/2005/8/layout/vList2"/>
    <dgm:cxn modelId="{6D91EA44-C678-6544-B64A-CB13ED5CDD90}" srcId="{6E118A39-A4DB-5C40-804F-15F3E2605A1C}" destId="{826A333E-3AD3-474A-B9C9-CADB0484F1C1}" srcOrd="2" destOrd="0" parTransId="{249DD6ED-DBC5-6D42-9741-53A2B2AC5451}" sibTransId="{7C926294-05BE-AF43-B1CD-A8EE46E3D575}"/>
    <dgm:cxn modelId="{8249664A-84AF-8C44-93EC-928E4180AE81}" type="presOf" srcId="{3306738C-18E7-8A46-BE3B-1BF684731A0E}" destId="{E853B3E1-F15F-1148-AA58-99B4E419857E}" srcOrd="0" destOrd="3" presId="urn:microsoft.com/office/officeart/2005/8/layout/vList2"/>
    <dgm:cxn modelId="{9704C04A-B13F-294B-948B-8318881E951D}" srcId="{373D7B6A-C4C4-D642-810C-3E59A441255A}" destId="{9687EDA3-914F-8646-BB1A-6A5DE12A445D}" srcOrd="1" destOrd="0" parTransId="{EEB0E281-4C89-0445-A289-623D07F9888F}" sibTransId="{9113C869-849E-3E46-BECD-9AD38BEA9A49}"/>
    <dgm:cxn modelId="{0F20944D-DC03-5A40-BFED-6AEC1434C061}" srcId="{FF8E3C4D-763E-0E45-9B74-132299B7E001}" destId="{73C69814-0A7E-7A4E-AE24-54E1628D2F4E}" srcOrd="0" destOrd="0" parTransId="{E33077F5-709C-9B41-926B-D422BD0959F8}" sibTransId="{98DD8FAA-34D7-A64A-8F18-F617977FC243}"/>
    <dgm:cxn modelId="{252EA055-8A8E-FF47-8171-B4B685290E8C}" type="presOf" srcId="{ADCA5F60-BBBC-614D-A7FA-DE616854D548}" destId="{0B38AA59-4857-4349-A851-2FCD556497D4}" srcOrd="0" destOrd="0" presId="urn:microsoft.com/office/officeart/2005/8/layout/vList2"/>
    <dgm:cxn modelId="{81842261-C440-6E47-A6F2-44568DD8ECE8}" srcId="{FF8E3C4D-763E-0E45-9B74-132299B7E001}" destId="{0C6A442F-CD4D-2E43-B1F4-F8E7C05E1531}" srcOrd="1" destOrd="0" parTransId="{28879A02-2D3E-F141-9486-67DE6AD8093B}" sibTransId="{7160D82D-EDE4-6E40-99F8-2906439027E8}"/>
    <dgm:cxn modelId="{B3874C68-EF39-0F48-83EF-DEA5332CFE0F}" type="presOf" srcId="{6765E164-28D6-B640-8F83-FEF4C6D720CE}" destId="{50F08679-0EB8-2448-B6FE-6923C70C39D1}" srcOrd="0" destOrd="0" presId="urn:microsoft.com/office/officeart/2005/8/layout/vList2"/>
    <dgm:cxn modelId="{B8A64A6A-B4C3-534C-AEA7-0B34564FA8A2}" srcId="{373D7B6A-C4C4-D642-810C-3E59A441255A}" destId="{6765E164-28D6-B640-8F83-FEF4C6D720CE}" srcOrd="0" destOrd="0" parTransId="{7C8F6610-666F-2C4A-9175-D1494202FE76}" sibTransId="{A908ACC7-25AD-6F4F-82B7-499B9844BD82}"/>
    <dgm:cxn modelId="{7577F86D-26FA-B248-907F-E7469055FDF8}" type="presOf" srcId="{A825D8B2-5DFE-0649-ACF0-22BFB07616DA}" destId="{E853B3E1-F15F-1148-AA58-99B4E419857E}" srcOrd="0" destOrd="0" presId="urn:microsoft.com/office/officeart/2005/8/layout/vList2"/>
    <dgm:cxn modelId="{212B986E-655A-7048-BC15-2B815476A191}" srcId="{ADCA5F60-BBBC-614D-A7FA-DE616854D548}" destId="{808A53FB-F009-924F-9ECE-532D719CD256}" srcOrd="1" destOrd="0" parTransId="{38001619-28D1-3246-9D4D-910626B067BB}" sibTransId="{A5C5280E-865D-5043-B9EB-0B287900EE80}"/>
    <dgm:cxn modelId="{22A91985-E821-994D-BC37-CF5B57A4EE60}" type="presOf" srcId="{D7427148-B126-3E4D-BA8C-377A0DA51652}" destId="{E853B3E1-F15F-1148-AA58-99B4E419857E}" srcOrd="0" destOrd="1" presId="urn:microsoft.com/office/officeart/2005/8/layout/vList2"/>
    <dgm:cxn modelId="{CB57918C-626A-E543-9DBF-3914BDB18268}" type="presOf" srcId="{2E820B35-95F3-2342-9DB1-A62584CE0E93}" destId="{2FD9CB42-3D81-444F-A0DF-802721F18877}" srcOrd="0" destOrd="2" presId="urn:microsoft.com/office/officeart/2005/8/layout/vList2"/>
    <dgm:cxn modelId="{F0E6AC91-CA7D-EE41-9D96-B7ABF9D2D7FA}" type="presOf" srcId="{6C4EC729-A9E5-4848-8C1C-21FDC878C538}" destId="{2D6E5BE6-02A4-194C-99D4-DB975A59A5F6}" srcOrd="0" destOrd="0" presId="urn:microsoft.com/office/officeart/2005/8/layout/vList2"/>
    <dgm:cxn modelId="{230E4892-7B3B-5642-A618-2F1E0C796D01}" type="presOf" srcId="{FF8E3C4D-763E-0E45-9B74-132299B7E001}" destId="{5A85D267-4637-1647-B5D9-3DC9C11A0E4F}" srcOrd="0" destOrd="0" presId="urn:microsoft.com/office/officeart/2005/8/layout/vList2"/>
    <dgm:cxn modelId="{5A1A8094-4CB6-9245-AA88-8F6718276254}" srcId="{6E118A39-A4DB-5C40-804F-15F3E2605A1C}" destId="{D7427148-B126-3E4D-BA8C-377A0DA51652}" srcOrd="1" destOrd="0" parTransId="{649C8A40-7805-9B4F-AFF5-BC0D6AB1D55B}" sibTransId="{61FD557A-0F0D-8645-B05D-67CCF67CC46A}"/>
    <dgm:cxn modelId="{0B86E49B-C4E7-D147-843C-CF669F68A30A}" type="presOf" srcId="{659A2738-C2D1-FC47-A234-01B0B7DFC3A2}" destId="{55EE448B-4B73-DA47-9D71-01586DDCAA4B}" srcOrd="0" destOrd="2" presId="urn:microsoft.com/office/officeart/2005/8/layout/vList2"/>
    <dgm:cxn modelId="{DDB815A4-60C0-484C-ADDD-BCB9EEABAC85}" type="presOf" srcId="{BA997373-523F-DE47-82EC-B38ECA80721F}" destId="{50F08679-0EB8-2448-B6FE-6923C70C39D1}" srcOrd="0" destOrd="2" presId="urn:microsoft.com/office/officeart/2005/8/layout/vList2"/>
    <dgm:cxn modelId="{B5F6BCAE-8CD2-B84D-BAF0-501EB6614A55}" srcId="{ADCA5F60-BBBC-614D-A7FA-DE616854D548}" destId="{31DF7059-D635-2449-A1AE-4E63E1FB2F1E}" srcOrd="0" destOrd="0" parTransId="{99065924-4D42-314B-BC00-BEEBC405F93B}" sibTransId="{9D5C7307-BFDF-044E-BA76-1A0247502BAA}"/>
    <dgm:cxn modelId="{41C597C8-B9B8-1D43-A2B9-45DF9EEA978A}" type="presOf" srcId="{808A53FB-F009-924F-9ECE-532D719CD256}" destId="{55EE448B-4B73-DA47-9D71-01586DDCAA4B}" srcOrd="0" destOrd="1" presId="urn:microsoft.com/office/officeart/2005/8/layout/vList2"/>
    <dgm:cxn modelId="{0B10ECCA-30CD-C54C-9426-E2079F1E03E0}" srcId="{373D7B6A-C4C4-D642-810C-3E59A441255A}" destId="{BA997373-523F-DE47-82EC-B38ECA80721F}" srcOrd="2" destOrd="0" parTransId="{F8CF27FD-C8FE-F84E-B75B-1AF5026913C9}" sibTransId="{2B37BCC5-4701-F94D-B7D8-0E3458B9FB7E}"/>
    <dgm:cxn modelId="{7F0DF7CE-BFB1-CB44-9921-A100B3EE681A}" srcId="{373D7B6A-C4C4-D642-810C-3E59A441255A}" destId="{A2817637-4B8E-1E44-A6E3-AF8E8CF1C103}" srcOrd="3" destOrd="0" parTransId="{167091F6-2AF4-EB46-8B3C-AA433C15C57D}" sibTransId="{ECD4144A-4074-2743-B43D-DD44F2E005C5}"/>
    <dgm:cxn modelId="{5FB7E2D7-92FB-D544-97E9-D8A8C031A035}" srcId="{ADCA5F60-BBBC-614D-A7FA-DE616854D548}" destId="{659A2738-C2D1-FC47-A234-01B0B7DFC3A2}" srcOrd="2" destOrd="0" parTransId="{06985CBF-B9C7-A04D-A53D-E76B598344FF}" sibTransId="{1970BBB0-6BA9-BA4A-9E6B-4EB9FD90B1EE}"/>
    <dgm:cxn modelId="{6DC91CE9-0808-F640-B1B0-261D0D7BD0EE}" type="presOf" srcId="{826A333E-3AD3-474A-B9C9-CADB0484F1C1}" destId="{E853B3E1-F15F-1148-AA58-99B4E419857E}" srcOrd="0" destOrd="2" presId="urn:microsoft.com/office/officeart/2005/8/layout/vList2"/>
    <dgm:cxn modelId="{5955BAF0-FBDD-904D-9A7D-56D899E40792}" srcId="{6C4EC729-A9E5-4848-8C1C-21FDC878C538}" destId="{FF8E3C4D-763E-0E45-9B74-132299B7E001}" srcOrd="1" destOrd="0" parTransId="{2ECD81E9-E341-3146-B876-DA2FD90138FE}" sibTransId="{342A55B1-D202-F04F-837B-9A2ED91AAAE0}"/>
    <dgm:cxn modelId="{2017E5F8-5318-8241-9A1B-67792D0112F2}" type="presOf" srcId="{31DF7059-D635-2449-A1AE-4E63E1FB2F1E}" destId="{55EE448B-4B73-DA47-9D71-01586DDCAA4B}" srcOrd="0" destOrd="0" presId="urn:microsoft.com/office/officeart/2005/8/layout/vList2"/>
    <dgm:cxn modelId="{7B66B3FF-DE15-0A42-91DC-424B89903BB9}" srcId="{6C4EC729-A9E5-4848-8C1C-21FDC878C538}" destId="{373D7B6A-C4C4-D642-810C-3E59A441255A}" srcOrd="2" destOrd="0" parTransId="{A0C6EE04-4D25-3A4B-86BD-DD4A3515F02C}" sibTransId="{7A123190-77F1-E447-953C-55A7853B63F0}"/>
    <dgm:cxn modelId="{061608F7-A631-484D-8BA1-214166A91F57}" type="presParOf" srcId="{2D6E5BE6-02A4-194C-99D4-DB975A59A5F6}" destId="{BF3D7C1F-5D46-7E4C-A18D-6AE8D7E5B0AA}" srcOrd="0" destOrd="0" presId="urn:microsoft.com/office/officeart/2005/8/layout/vList2"/>
    <dgm:cxn modelId="{9106A9A6-7061-2341-8281-E2EF85F0FE16}" type="presParOf" srcId="{2D6E5BE6-02A4-194C-99D4-DB975A59A5F6}" destId="{E853B3E1-F15F-1148-AA58-99B4E419857E}" srcOrd="1" destOrd="0" presId="urn:microsoft.com/office/officeart/2005/8/layout/vList2"/>
    <dgm:cxn modelId="{B132AFC9-14C0-6649-8010-AD478BD2BD29}" type="presParOf" srcId="{2D6E5BE6-02A4-194C-99D4-DB975A59A5F6}" destId="{5A85D267-4637-1647-B5D9-3DC9C11A0E4F}" srcOrd="2" destOrd="0" presId="urn:microsoft.com/office/officeart/2005/8/layout/vList2"/>
    <dgm:cxn modelId="{765E00EA-E6D9-2A45-8454-5310B58F28FB}" type="presParOf" srcId="{2D6E5BE6-02A4-194C-99D4-DB975A59A5F6}" destId="{2FD9CB42-3D81-444F-A0DF-802721F18877}" srcOrd="3" destOrd="0" presId="urn:microsoft.com/office/officeart/2005/8/layout/vList2"/>
    <dgm:cxn modelId="{809EC407-B267-3647-9498-5AA724141554}" type="presParOf" srcId="{2D6E5BE6-02A4-194C-99D4-DB975A59A5F6}" destId="{57545057-096A-5142-A2CC-E123FBF898C5}" srcOrd="4" destOrd="0" presId="urn:microsoft.com/office/officeart/2005/8/layout/vList2"/>
    <dgm:cxn modelId="{3794F437-4851-C444-AE63-2677E541C806}" type="presParOf" srcId="{2D6E5BE6-02A4-194C-99D4-DB975A59A5F6}" destId="{50F08679-0EB8-2448-B6FE-6923C70C39D1}" srcOrd="5" destOrd="0" presId="urn:microsoft.com/office/officeart/2005/8/layout/vList2"/>
    <dgm:cxn modelId="{1364D379-4593-FA4B-BE17-EFB6978D4DB8}" type="presParOf" srcId="{2D6E5BE6-02A4-194C-99D4-DB975A59A5F6}" destId="{0B38AA59-4857-4349-A851-2FCD556497D4}" srcOrd="6" destOrd="0" presId="urn:microsoft.com/office/officeart/2005/8/layout/vList2"/>
    <dgm:cxn modelId="{127A68EF-AF67-A047-9996-1533DF57393B}" type="presParOf" srcId="{2D6E5BE6-02A4-194C-99D4-DB975A59A5F6}" destId="{55EE448B-4B73-DA47-9D71-01586DDCAA4B}"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DD0E9F-7DA8-BF4E-9F96-A565056B3CA3}"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2841FF5E-5D91-EF4F-9CF8-602D607FD544}">
      <dgm:prSet phldrT="[Text]"/>
      <dgm:spPr/>
      <dgm:t>
        <a:bodyPr/>
        <a:lstStyle/>
        <a:p>
          <a:r>
            <a:rPr lang="en-US" dirty="0"/>
            <a:t>GIT</a:t>
          </a:r>
        </a:p>
      </dgm:t>
    </dgm:pt>
    <dgm:pt modelId="{32B3D08A-1B92-DA41-9693-7D8960AF5033}" type="parTrans" cxnId="{6BB0D44B-FF87-F542-AFD8-F6773957589F}">
      <dgm:prSet/>
      <dgm:spPr/>
      <dgm:t>
        <a:bodyPr/>
        <a:lstStyle/>
        <a:p>
          <a:endParaRPr lang="en-US"/>
        </a:p>
      </dgm:t>
    </dgm:pt>
    <dgm:pt modelId="{DA6809DB-9341-6D41-80A2-50C25B7B900C}" type="sibTrans" cxnId="{6BB0D44B-FF87-F542-AFD8-F6773957589F}">
      <dgm:prSet/>
      <dgm:spPr/>
      <dgm:t>
        <a:bodyPr/>
        <a:lstStyle/>
        <a:p>
          <a:endParaRPr lang="en-US"/>
        </a:p>
      </dgm:t>
    </dgm:pt>
    <dgm:pt modelId="{817017BE-EC3B-A14B-BD22-8468025FA7FD}">
      <dgm:prSet phldrT="[Text]"/>
      <dgm:spPr/>
      <dgm:t>
        <a:bodyPr/>
        <a:lstStyle/>
        <a:p>
          <a:r>
            <a:rPr lang="en-US" dirty="0"/>
            <a:t>Version Control Software </a:t>
          </a:r>
          <a:r>
            <a:rPr lang="en-US" i="1" dirty="0"/>
            <a:t>(WMLA)</a:t>
          </a:r>
        </a:p>
      </dgm:t>
    </dgm:pt>
    <dgm:pt modelId="{20170455-A68B-6444-8BDC-7990B7565223}" type="parTrans" cxnId="{DF8BB6F7-18BA-9149-82B2-B4B5CE6E2C88}">
      <dgm:prSet/>
      <dgm:spPr/>
      <dgm:t>
        <a:bodyPr/>
        <a:lstStyle/>
        <a:p>
          <a:endParaRPr lang="en-US"/>
        </a:p>
      </dgm:t>
    </dgm:pt>
    <dgm:pt modelId="{24E69A8B-D8ED-034B-A5F8-B4FE4F513F17}" type="sibTrans" cxnId="{DF8BB6F7-18BA-9149-82B2-B4B5CE6E2C88}">
      <dgm:prSet/>
      <dgm:spPr/>
      <dgm:t>
        <a:bodyPr/>
        <a:lstStyle/>
        <a:p>
          <a:endParaRPr lang="en-US"/>
        </a:p>
      </dgm:t>
    </dgm:pt>
    <dgm:pt modelId="{B9E10F36-9671-CE4C-8DD6-81967BD1B329}">
      <dgm:prSet phldrT="[Text]"/>
      <dgm:spPr/>
      <dgm:t>
        <a:bodyPr/>
        <a:lstStyle/>
        <a:p>
          <a:r>
            <a:rPr lang="en-US" dirty="0"/>
            <a:t>IDE</a:t>
          </a:r>
        </a:p>
      </dgm:t>
    </dgm:pt>
    <dgm:pt modelId="{AF597D3E-3EAC-274F-BB59-2305DB02023A}" type="parTrans" cxnId="{163EAA33-47FD-FE40-886B-5A672D0BAAEA}">
      <dgm:prSet/>
      <dgm:spPr/>
      <dgm:t>
        <a:bodyPr/>
        <a:lstStyle/>
        <a:p>
          <a:endParaRPr lang="en-US"/>
        </a:p>
      </dgm:t>
    </dgm:pt>
    <dgm:pt modelId="{B51FD0B7-83C7-9F45-BA93-14BCAC765CC6}" type="sibTrans" cxnId="{163EAA33-47FD-FE40-886B-5A672D0BAAEA}">
      <dgm:prSet/>
      <dgm:spPr/>
      <dgm:t>
        <a:bodyPr/>
        <a:lstStyle/>
        <a:p>
          <a:endParaRPr lang="en-US"/>
        </a:p>
      </dgm:t>
    </dgm:pt>
    <dgm:pt modelId="{4143A30D-ADD9-9246-A4B7-7FD88608F961}">
      <dgm:prSet phldrT="[Text]"/>
      <dgm:spPr/>
      <dgm:t>
        <a:bodyPr/>
        <a:lstStyle/>
        <a:p>
          <a:r>
            <a:rPr lang="en-US" dirty="0"/>
            <a:t>Integrated Development Environment</a:t>
          </a:r>
        </a:p>
      </dgm:t>
    </dgm:pt>
    <dgm:pt modelId="{C0CBC58A-329F-7847-8DCD-8D668D7E5500}" type="parTrans" cxnId="{073D5B39-2725-3041-82E0-C3597BB1B293}">
      <dgm:prSet/>
      <dgm:spPr/>
      <dgm:t>
        <a:bodyPr/>
        <a:lstStyle/>
        <a:p>
          <a:endParaRPr lang="en-US"/>
        </a:p>
      </dgm:t>
    </dgm:pt>
    <dgm:pt modelId="{1FC131F8-FE4F-E94E-9984-E85AFC6C0319}" type="sibTrans" cxnId="{073D5B39-2725-3041-82E0-C3597BB1B293}">
      <dgm:prSet/>
      <dgm:spPr/>
      <dgm:t>
        <a:bodyPr/>
        <a:lstStyle/>
        <a:p>
          <a:endParaRPr lang="en-US"/>
        </a:p>
      </dgm:t>
    </dgm:pt>
    <dgm:pt modelId="{6A168F2D-E0D1-6B4F-AF76-9BAB908E6037}">
      <dgm:prSet phldrT="[Text]"/>
      <dgm:spPr/>
      <dgm:t>
        <a:bodyPr/>
        <a:lstStyle/>
        <a:p>
          <a:r>
            <a:rPr lang="en-US" dirty="0"/>
            <a:t>C++ Build and Debugging Tools</a:t>
          </a:r>
        </a:p>
      </dgm:t>
    </dgm:pt>
    <dgm:pt modelId="{5F9C0349-0A77-0743-9218-1242CDE946E2}" type="parTrans" cxnId="{41FFB63D-68EE-834B-86AB-2E2015052E6D}">
      <dgm:prSet/>
      <dgm:spPr/>
      <dgm:t>
        <a:bodyPr/>
        <a:lstStyle/>
        <a:p>
          <a:endParaRPr lang="en-US"/>
        </a:p>
      </dgm:t>
    </dgm:pt>
    <dgm:pt modelId="{7A231A4E-9714-EF43-8C81-B0F2542A08D2}" type="sibTrans" cxnId="{41FFB63D-68EE-834B-86AB-2E2015052E6D}">
      <dgm:prSet/>
      <dgm:spPr/>
      <dgm:t>
        <a:bodyPr/>
        <a:lstStyle/>
        <a:p>
          <a:endParaRPr lang="en-US"/>
        </a:p>
      </dgm:t>
    </dgm:pt>
    <dgm:pt modelId="{6B411012-ADE5-BE48-AEF5-0DC29CED86E6}">
      <dgm:prSet phldrT="[Text]"/>
      <dgm:spPr/>
      <dgm:t>
        <a:bodyPr/>
        <a:lstStyle/>
        <a:p>
          <a:r>
            <a:rPr lang="en-US" dirty="0"/>
            <a:t>Visual Studio Community 2019/2022 </a:t>
          </a:r>
          <a:r>
            <a:rPr lang="en-US" i="1" dirty="0"/>
            <a:t>(WLA)</a:t>
          </a:r>
        </a:p>
      </dgm:t>
    </dgm:pt>
    <dgm:pt modelId="{AFEF0853-51D8-CE49-B384-BDE534A1D11D}" type="parTrans" cxnId="{CB56524E-8DFA-9A44-9BA8-2D2EE300B6D4}">
      <dgm:prSet/>
      <dgm:spPr/>
      <dgm:t>
        <a:bodyPr/>
        <a:lstStyle/>
        <a:p>
          <a:endParaRPr lang="en-US"/>
        </a:p>
      </dgm:t>
    </dgm:pt>
    <dgm:pt modelId="{68132051-9D10-FC4E-8B97-AF4E3B2654C6}" type="sibTrans" cxnId="{CB56524E-8DFA-9A44-9BA8-2D2EE300B6D4}">
      <dgm:prSet/>
      <dgm:spPr/>
      <dgm:t>
        <a:bodyPr/>
        <a:lstStyle/>
        <a:p>
          <a:endParaRPr lang="en-US"/>
        </a:p>
      </dgm:t>
    </dgm:pt>
    <dgm:pt modelId="{E8D3D445-FCAD-5D47-B46C-C301DC5B2B20}">
      <dgm:prSet phldrT="[Text]"/>
      <dgm:spPr/>
      <dgm:t>
        <a:bodyPr/>
        <a:lstStyle/>
        <a:p>
          <a:r>
            <a:rPr lang="en-US" dirty="0" err="1"/>
            <a:t>Xcode</a:t>
          </a:r>
          <a:r>
            <a:rPr lang="en-US" dirty="0"/>
            <a:t> </a:t>
          </a:r>
          <a:r>
            <a:rPr lang="en-US" i="1" dirty="0"/>
            <a:t>(M)</a:t>
          </a:r>
        </a:p>
      </dgm:t>
    </dgm:pt>
    <dgm:pt modelId="{E4C21437-A0E2-8343-A7A2-90EEF6EAF7D4}" type="parTrans" cxnId="{D42E476B-A607-4444-93F9-7709CC882612}">
      <dgm:prSet/>
      <dgm:spPr/>
      <dgm:t>
        <a:bodyPr/>
        <a:lstStyle/>
        <a:p>
          <a:endParaRPr lang="en-US"/>
        </a:p>
      </dgm:t>
    </dgm:pt>
    <dgm:pt modelId="{521F1E86-26A3-AD4D-AC82-5F54131D180A}" type="sibTrans" cxnId="{D42E476B-A607-4444-93F9-7709CC882612}">
      <dgm:prSet/>
      <dgm:spPr/>
      <dgm:t>
        <a:bodyPr/>
        <a:lstStyle/>
        <a:p>
          <a:endParaRPr lang="en-US"/>
        </a:p>
      </dgm:t>
    </dgm:pt>
    <dgm:pt modelId="{CE6EAFDE-3DC4-3E41-BBA0-DE7C247040C9}">
      <dgm:prSet phldrT="[Text]"/>
      <dgm:spPr/>
      <dgm:t>
        <a:bodyPr/>
        <a:lstStyle/>
        <a:p>
          <a:endParaRPr lang="en-US" dirty="0"/>
        </a:p>
      </dgm:t>
    </dgm:pt>
    <dgm:pt modelId="{19859910-92DA-AC48-BFBD-C79AA6E93E6E}" type="parTrans" cxnId="{4E1C4233-5C44-BE44-90BA-0A9C600E197C}">
      <dgm:prSet/>
      <dgm:spPr/>
      <dgm:t>
        <a:bodyPr/>
        <a:lstStyle/>
        <a:p>
          <a:endParaRPr lang="en-US"/>
        </a:p>
      </dgm:t>
    </dgm:pt>
    <dgm:pt modelId="{B686A70F-5FF3-334D-A0C5-36A4B1FB7C1E}" type="sibTrans" cxnId="{4E1C4233-5C44-BE44-90BA-0A9C600E197C}">
      <dgm:prSet/>
      <dgm:spPr/>
      <dgm:t>
        <a:bodyPr/>
        <a:lstStyle/>
        <a:p>
          <a:endParaRPr lang="en-US"/>
        </a:p>
      </dgm:t>
    </dgm:pt>
    <dgm:pt modelId="{5E3978C2-7D80-C041-8EC8-4D2204D15818}" type="pres">
      <dgm:prSet presAssocID="{FADD0E9F-7DA8-BF4E-9F96-A565056B3CA3}" presName="linear" presStyleCnt="0">
        <dgm:presLayoutVars>
          <dgm:animLvl val="lvl"/>
          <dgm:resizeHandles val="exact"/>
        </dgm:presLayoutVars>
      </dgm:prSet>
      <dgm:spPr/>
    </dgm:pt>
    <dgm:pt modelId="{232E908D-EAEA-744D-9448-D316E4942BC8}" type="pres">
      <dgm:prSet presAssocID="{2841FF5E-5D91-EF4F-9CF8-602D607FD544}" presName="parentText" presStyleLbl="node1" presStyleIdx="0" presStyleCnt="2">
        <dgm:presLayoutVars>
          <dgm:chMax val="0"/>
          <dgm:bulletEnabled val="1"/>
        </dgm:presLayoutVars>
      </dgm:prSet>
      <dgm:spPr/>
    </dgm:pt>
    <dgm:pt modelId="{61448DA6-183E-D64F-B1D4-21AADEDD7C0A}" type="pres">
      <dgm:prSet presAssocID="{2841FF5E-5D91-EF4F-9CF8-602D607FD544}" presName="childText" presStyleLbl="revTx" presStyleIdx="0" presStyleCnt="2">
        <dgm:presLayoutVars>
          <dgm:bulletEnabled val="1"/>
        </dgm:presLayoutVars>
      </dgm:prSet>
      <dgm:spPr/>
    </dgm:pt>
    <dgm:pt modelId="{3ED27064-A730-244F-8A9E-0EBDB9BBDA86}" type="pres">
      <dgm:prSet presAssocID="{B9E10F36-9671-CE4C-8DD6-81967BD1B329}" presName="parentText" presStyleLbl="node1" presStyleIdx="1" presStyleCnt="2">
        <dgm:presLayoutVars>
          <dgm:chMax val="0"/>
          <dgm:bulletEnabled val="1"/>
        </dgm:presLayoutVars>
      </dgm:prSet>
      <dgm:spPr/>
    </dgm:pt>
    <dgm:pt modelId="{E5F753D0-3214-174D-AC2E-7ACEE2287821}" type="pres">
      <dgm:prSet presAssocID="{B9E10F36-9671-CE4C-8DD6-81967BD1B329}" presName="childText" presStyleLbl="revTx" presStyleIdx="1" presStyleCnt="2">
        <dgm:presLayoutVars>
          <dgm:bulletEnabled val="1"/>
        </dgm:presLayoutVars>
      </dgm:prSet>
      <dgm:spPr/>
    </dgm:pt>
  </dgm:ptLst>
  <dgm:cxnLst>
    <dgm:cxn modelId="{88E46618-C44F-7D49-A553-E2A0864308A0}" type="presOf" srcId="{2841FF5E-5D91-EF4F-9CF8-602D607FD544}" destId="{232E908D-EAEA-744D-9448-D316E4942BC8}" srcOrd="0" destOrd="0" presId="urn:microsoft.com/office/officeart/2005/8/layout/vList2"/>
    <dgm:cxn modelId="{62F33525-734E-8E43-961F-6140F79ECC35}" type="presOf" srcId="{817017BE-EC3B-A14B-BD22-8468025FA7FD}" destId="{61448DA6-183E-D64F-B1D4-21AADEDD7C0A}" srcOrd="0" destOrd="0" presId="urn:microsoft.com/office/officeart/2005/8/layout/vList2"/>
    <dgm:cxn modelId="{4E1C4233-5C44-BE44-90BA-0A9C600E197C}" srcId="{B9E10F36-9671-CE4C-8DD6-81967BD1B329}" destId="{CE6EAFDE-3DC4-3E41-BBA0-DE7C247040C9}" srcOrd="2" destOrd="0" parTransId="{19859910-92DA-AC48-BFBD-C79AA6E93E6E}" sibTransId="{B686A70F-5FF3-334D-A0C5-36A4B1FB7C1E}"/>
    <dgm:cxn modelId="{163EAA33-47FD-FE40-886B-5A672D0BAAEA}" srcId="{FADD0E9F-7DA8-BF4E-9F96-A565056B3CA3}" destId="{B9E10F36-9671-CE4C-8DD6-81967BD1B329}" srcOrd="1" destOrd="0" parTransId="{AF597D3E-3EAC-274F-BB59-2305DB02023A}" sibTransId="{B51FD0B7-83C7-9F45-BA93-14BCAC765CC6}"/>
    <dgm:cxn modelId="{556DF636-BBA2-A24E-ACFC-60A912AA942C}" type="presOf" srcId="{6A168F2D-E0D1-6B4F-AF76-9BAB908E6037}" destId="{E5F753D0-3214-174D-AC2E-7ACEE2287821}" srcOrd="0" destOrd="1" presId="urn:microsoft.com/office/officeart/2005/8/layout/vList2"/>
    <dgm:cxn modelId="{073D5B39-2725-3041-82E0-C3597BB1B293}" srcId="{B9E10F36-9671-CE4C-8DD6-81967BD1B329}" destId="{4143A30D-ADD9-9246-A4B7-7FD88608F961}" srcOrd="0" destOrd="0" parTransId="{C0CBC58A-329F-7847-8DCD-8D668D7E5500}" sibTransId="{1FC131F8-FE4F-E94E-9984-E85AFC6C0319}"/>
    <dgm:cxn modelId="{41FFB63D-68EE-834B-86AB-2E2015052E6D}" srcId="{B9E10F36-9671-CE4C-8DD6-81967BD1B329}" destId="{6A168F2D-E0D1-6B4F-AF76-9BAB908E6037}" srcOrd="1" destOrd="0" parTransId="{5F9C0349-0A77-0743-9218-1242CDE946E2}" sibTransId="{7A231A4E-9714-EF43-8C81-B0F2542A08D2}"/>
    <dgm:cxn modelId="{2BCDC64A-19D4-2140-8FDD-BA4AA0A1E0F1}" type="presOf" srcId="{6B411012-ADE5-BE48-AEF5-0DC29CED86E6}" destId="{E5F753D0-3214-174D-AC2E-7ACEE2287821}" srcOrd="0" destOrd="3" presId="urn:microsoft.com/office/officeart/2005/8/layout/vList2"/>
    <dgm:cxn modelId="{6BB0D44B-FF87-F542-AFD8-F6773957589F}" srcId="{FADD0E9F-7DA8-BF4E-9F96-A565056B3CA3}" destId="{2841FF5E-5D91-EF4F-9CF8-602D607FD544}" srcOrd="0" destOrd="0" parTransId="{32B3D08A-1B92-DA41-9693-7D8960AF5033}" sibTransId="{DA6809DB-9341-6D41-80A2-50C25B7B900C}"/>
    <dgm:cxn modelId="{CB56524E-8DFA-9A44-9BA8-2D2EE300B6D4}" srcId="{B9E10F36-9671-CE4C-8DD6-81967BD1B329}" destId="{6B411012-ADE5-BE48-AEF5-0DC29CED86E6}" srcOrd="3" destOrd="0" parTransId="{AFEF0853-51D8-CE49-B384-BDE534A1D11D}" sibTransId="{68132051-9D10-FC4E-8B97-AF4E3B2654C6}"/>
    <dgm:cxn modelId="{39314A59-3C15-994F-A1CD-9B16FDC5C137}" type="presOf" srcId="{FADD0E9F-7DA8-BF4E-9F96-A565056B3CA3}" destId="{5E3978C2-7D80-C041-8EC8-4D2204D15818}" srcOrd="0" destOrd="0" presId="urn:microsoft.com/office/officeart/2005/8/layout/vList2"/>
    <dgm:cxn modelId="{D42E476B-A607-4444-93F9-7709CC882612}" srcId="{B9E10F36-9671-CE4C-8DD6-81967BD1B329}" destId="{E8D3D445-FCAD-5D47-B46C-C301DC5B2B20}" srcOrd="4" destOrd="0" parTransId="{E4C21437-A0E2-8343-A7A2-90EEF6EAF7D4}" sibTransId="{521F1E86-26A3-AD4D-AC82-5F54131D180A}"/>
    <dgm:cxn modelId="{EA060F9D-FAC5-414A-B73D-731B027A0147}" type="presOf" srcId="{B9E10F36-9671-CE4C-8DD6-81967BD1B329}" destId="{3ED27064-A730-244F-8A9E-0EBDB9BBDA86}" srcOrd="0" destOrd="0" presId="urn:microsoft.com/office/officeart/2005/8/layout/vList2"/>
    <dgm:cxn modelId="{46F941B3-9748-E542-8EC7-5732F2EF2BF4}" type="presOf" srcId="{CE6EAFDE-3DC4-3E41-BBA0-DE7C247040C9}" destId="{E5F753D0-3214-174D-AC2E-7ACEE2287821}" srcOrd="0" destOrd="2" presId="urn:microsoft.com/office/officeart/2005/8/layout/vList2"/>
    <dgm:cxn modelId="{39CA1BC0-7960-7C43-B71D-159B439F8CF2}" type="presOf" srcId="{4143A30D-ADD9-9246-A4B7-7FD88608F961}" destId="{E5F753D0-3214-174D-AC2E-7ACEE2287821}" srcOrd="0" destOrd="0" presId="urn:microsoft.com/office/officeart/2005/8/layout/vList2"/>
    <dgm:cxn modelId="{FAE0F8CD-4306-4544-962E-09033C0CED46}" type="presOf" srcId="{E8D3D445-FCAD-5D47-B46C-C301DC5B2B20}" destId="{E5F753D0-3214-174D-AC2E-7ACEE2287821}" srcOrd="0" destOrd="4" presId="urn:microsoft.com/office/officeart/2005/8/layout/vList2"/>
    <dgm:cxn modelId="{DF8BB6F7-18BA-9149-82B2-B4B5CE6E2C88}" srcId="{2841FF5E-5D91-EF4F-9CF8-602D607FD544}" destId="{817017BE-EC3B-A14B-BD22-8468025FA7FD}" srcOrd="0" destOrd="0" parTransId="{20170455-A68B-6444-8BDC-7990B7565223}" sibTransId="{24E69A8B-D8ED-034B-A5F8-B4FE4F513F17}"/>
    <dgm:cxn modelId="{4C872115-A1FE-9747-968D-ACE6A5A4F3F6}" type="presParOf" srcId="{5E3978C2-7D80-C041-8EC8-4D2204D15818}" destId="{232E908D-EAEA-744D-9448-D316E4942BC8}" srcOrd="0" destOrd="0" presId="urn:microsoft.com/office/officeart/2005/8/layout/vList2"/>
    <dgm:cxn modelId="{ACE99693-B9E0-184A-8DE4-3FBB4F85F454}" type="presParOf" srcId="{5E3978C2-7D80-C041-8EC8-4D2204D15818}" destId="{61448DA6-183E-D64F-B1D4-21AADEDD7C0A}" srcOrd="1" destOrd="0" presId="urn:microsoft.com/office/officeart/2005/8/layout/vList2"/>
    <dgm:cxn modelId="{97403A27-1DB0-3A47-AB91-FBEA8D794B27}" type="presParOf" srcId="{5E3978C2-7D80-C041-8EC8-4D2204D15818}" destId="{3ED27064-A730-244F-8A9E-0EBDB9BBDA86}" srcOrd="2" destOrd="0" presId="urn:microsoft.com/office/officeart/2005/8/layout/vList2"/>
    <dgm:cxn modelId="{F23E2B21-D0A3-F74D-9499-E7554457550F}" type="presParOf" srcId="{5E3978C2-7D80-C041-8EC8-4D2204D15818}" destId="{E5F753D0-3214-174D-AC2E-7ACEE2287821}"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86A660E-77A2-094A-947E-CFE7DF11F2F0}"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BB36D36-7E78-5343-AE12-D871D30EBB05}">
      <dgm:prSet phldrT="[Text]"/>
      <dgm:spPr/>
      <dgm:t>
        <a:bodyPr/>
        <a:lstStyle/>
        <a:p>
          <a:r>
            <a:rPr lang="en-US" dirty="0"/>
            <a:t>git pull</a:t>
          </a:r>
        </a:p>
      </dgm:t>
    </dgm:pt>
    <dgm:pt modelId="{B0220AFB-A525-A147-BD4F-61B6F9F3ACC5}" type="parTrans" cxnId="{B9B12A7F-C978-FE44-A128-32F8ACD3922C}">
      <dgm:prSet/>
      <dgm:spPr/>
      <dgm:t>
        <a:bodyPr/>
        <a:lstStyle/>
        <a:p>
          <a:endParaRPr lang="en-US"/>
        </a:p>
      </dgm:t>
    </dgm:pt>
    <dgm:pt modelId="{AD7F0ECA-ABFE-464D-903B-275041607340}" type="sibTrans" cxnId="{B9B12A7F-C978-FE44-A128-32F8ACD3922C}">
      <dgm:prSet/>
      <dgm:spPr/>
      <dgm:t>
        <a:bodyPr/>
        <a:lstStyle/>
        <a:p>
          <a:endParaRPr lang="en-US"/>
        </a:p>
      </dgm:t>
    </dgm:pt>
    <dgm:pt modelId="{68FE5FA9-C1B6-FB45-BBD4-CE024032EC41}">
      <dgm:prSet phldrT="[Text]"/>
      <dgm:spPr/>
      <dgm:t>
        <a:bodyPr/>
        <a:lstStyle/>
        <a:p>
          <a:r>
            <a:rPr lang="en-US" dirty="0"/>
            <a:t>git status</a:t>
          </a:r>
        </a:p>
      </dgm:t>
    </dgm:pt>
    <dgm:pt modelId="{F4A6B510-44CE-F642-AF16-76A347D2D3C4}" type="parTrans" cxnId="{6F7FCC4B-D923-9E4F-889D-AF24568A1358}">
      <dgm:prSet/>
      <dgm:spPr/>
      <dgm:t>
        <a:bodyPr/>
        <a:lstStyle/>
        <a:p>
          <a:endParaRPr lang="en-US"/>
        </a:p>
      </dgm:t>
    </dgm:pt>
    <dgm:pt modelId="{5F77C768-C5BD-1D4B-92B1-8481F816C98D}" type="sibTrans" cxnId="{6F7FCC4B-D923-9E4F-889D-AF24568A1358}">
      <dgm:prSet/>
      <dgm:spPr/>
      <dgm:t>
        <a:bodyPr/>
        <a:lstStyle/>
        <a:p>
          <a:endParaRPr lang="en-US"/>
        </a:p>
      </dgm:t>
    </dgm:pt>
    <dgm:pt modelId="{091ED2C0-7659-DA4C-AEC3-88A127B6CC3D}">
      <dgm:prSet phldrT="[Text]"/>
      <dgm:spPr/>
      <dgm:t>
        <a:bodyPr/>
        <a:lstStyle/>
        <a:p>
          <a:r>
            <a:rPr lang="en-US" dirty="0"/>
            <a:t>git add</a:t>
          </a:r>
        </a:p>
      </dgm:t>
    </dgm:pt>
    <dgm:pt modelId="{142E98B8-9706-5B4D-940F-E6DFC4DDED26}" type="parTrans" cxnId="{7BAABFC8-9A81-F14A-8CC0-3AD11C5EA569}">
      <dgm:prSet/>
      <dgm:spPr/>
      <dgm:t>
        <a:bodyPr/>
        <a:lstStyle/>
        <a:p>
          <a:endParaRPr lang="en-US"/>
        </a:p>
      </dgm:t>
    </dgm:pt>
    <dgm:pt modelId="{36047C04-DC09-5D45-AABF-89FF8C6608C0}" type="sibTrans" cxnId="{7BAABFC8-9A81-F14A-8CC0-3AD11C5EA569}">
      <dgm:prSet/>
      <dgm:spPr/>
      <dgm:t>
        <a:bodyPr/>
        <a:lstStyle/>
        <a:p>
          <a:endParaRPr lang="en-US"/>
        </a:p>
      </dgm:t>
    </dgm:pt>
    <dgm:pt modelId="{32184358-94FA-5A4F-8697-5DA026E76382}">
      <dgm:prSet phldrT="[Text]"/>
      <dgm:spPr/>
      <dgm:t>
        <a:bodyPr/>
        <a:lstStyle/>
        <a:p>
          <a:r>
            <a:rPr lang="en-US" dirty="0"/>
            <a:t>Gets the latest changes from </a:t>
          </a:r>
          <a:r>
            <a:rPr lang="en-US" dirty="0" err="1"/>
            <a:t>github</a:t>
          </a:r>
          <a:r>
            <a:rPr lang="en-US" dirty="0"/>
            <a:t> and attempts to merge them with your own changes. Conflicts (changes in binary files or in the same lines of code) may require you to assist with the merge by choosing which binary file to keep or editing the merged code.</a:t>
          </a:r>
        </a:p>
      </dgm:t>
    </dgm:pt>
    <dgm:pt modelId="{E0A07BC2-BBB3-9143-A694-85E2A7E8A933}" type="parTrans" cxnId="{E50D7FC1-98F8-644D-B22C-B70AA3354113}">
      <dgm:prSet/>
      <dgm:spPr/>
      <dgm:t>
        <a:bodyPr/>
        <a:lstStyle/>
        <a:p>
          <a:endParaRPr lang="en-US"/>
        </a:p>
      </dgm:t>
    </dgm:pt>
    <dgm:pt modelId="{90E2961B-3A12-3744-AA7B-8DB14E2AB5C7}" type="sibTrans" cxnId="{E50D7FC1-98F8-644D-B22C-B70AA3354113}">
      <dgm:prSet/>
      <dgm:spPr/>
      <dgm:t>
        <a:bodyPr/>
        <a:lstStyle/>
        <a:p>
          <a:endParaRPr lang="en-US"/>
        </a:p>
      </dgm:t>
    </dgm:pt>
    <dgm:pt modelId="{FC80F822-CB25-0E42-A8B1-76020AF95803}">
      <dgm:prSet phldrT="[Text]"/>
      <dgm:spPr/>
      <dgm:t>
        <a:bodyPr/>
        <a:lstStyle/>
        <a:p>
          <a:r>
            <a:rPr lang="en-US" dirty="0"/>
            <a:t>git commit</a:t>
          </a:r>
        </a:p>
      </dgm:t>
    </dgm:pt>
    <dgm:pt modelId="{FC032428-442F-B34F-B849-C97665EDB52D}" type="parTrans" cxnId="{8F83F4A6-00C1-C144-9661-B8515468A88F}">
      <dgm:prSet/>
      <dgm:spPr/>
      <dgm:t>
        <a:bodyPr/>
        <a:lstStyle/>
        <a:p>
          <a:endParaRPr lang="en-US"/>
        </a:p>
      </dgm:t>
    </dgm:pt>
    <dgm:pt modelId="{E308DBB0-B054-704E-80DB-9BE2CF197684}" type="sibTrans" cxnId="{8F83F4A6-00C1-C144-9661-B8515468A88F}">
      <dgm:prSet/>
      <dgm:spPr/>
      <dgm:t>
        <a:bodyPr/>
        <a:lstStyle/>
        <a:p>
          <a:endParaRPr lang="en-US"/>
        </a:p>
      </dgm:t>
    </dgm:pt>
    <dgm:pt modelId="{0D85BE3E-054C-394A-AC54-B1D5E7E34BEC}">
      <dgm:prSet phldrT="[Text]"/>
      <dgm:spPr/>
      <dgm:t>
        <a:bodyPr/>
        <a:lstStyle/>
        <a:p>
          <a:r>
            <a:rPr lang="en-US" dirty="0"/>
            <a:t>git push</a:t>
          </a:r>
        </a:p>
      </dgm:t>
    </dgm:pt>
    <dgm:pt modelId="{A3669A6F-C6F7-9849-80BB-3FE40AE8533B}" type="parTrans" cxnId="{67B22067-F3F8-6249-B484-2117FF271EE2}">
      <dgm:prSet/>
      <dgm:spPr/>
      <dgm:t>
        <a:bodyPr/>
        <a:lstStyle/>
        <a:p>
          <a:endParaRPr lang="en-US"/>
        </a:p>
      </dgm:t>
    </dgm:pt>
    <dgm:pt modelId="{7E554C30-EB7F-EF44-8677-C6B2E392694F}" type="sibTrans" cxnId="{67B22067-F3F8-6249-B484-2117FF271EE2}">
      <dgm:prSet/>
      <dgm:spPr/>
      <dgm:t>
        <a:bodyPr/>
        <a:lstStyle/>
        <a:p>
          <a:endParaRPr lang="en-US"/>
        </a:p>
      </dgm:t>
    </dgm:pt>
    <dgm:pt modelId="{530F4D54-9944-F049-BBED-377D0C01165D}">
      <dgm:prSet phldrT="[Text]"/>
      <dgm:spPr/>
      <dgm:t>
        <a:bodyPr/>
        <a:lstStyle/>
        <a:p>
          <a:r>
            <a:rPr lang="en-US" dirty="0"/>
            <a:t>Tells you what files have changed, and what is ready to be committed.</a:t>
          </a:r>
        </a:p>
      </dgm:t>
    </dgm:pt>
    <dgm:pt modelId="{3010046E-1433-A546-8960-6C7D9D965483}" type="parTrans" cxnId="{DF840A08-B4AB-D84C-8823-D7A6C00A7C5B}">
      <dgm:prSet/>
      <dgm:spPr/>
      <dgm:t>
        <a:bodyPr/>
        <a:lstStyle/>
        <a:p>
          <a:endParaRPr lang="en-US"/>
        </a:p>
      </dgm:t>
    </dgm:pt>
    <dgm:pt modelId="{E3FE3F70-B0D0-1A40-984D-68D7A50AD143}" type="sibTrans" cxnId="{DF840A08-B4AB-D84C-8823-D7A6C00A7C5B}">
      <dgm:prSet/>
      <dgm:spPr/>
      <dgm:t>
        <a:bodyPr/>
        <a:lstStyle/>
        <a:p>
          <a:endParaRPr lang="en-US"/>
        </a:p>
      </dgm:t>
    </dgm:pt>
    <dgm:pt modelId="{08E4ADA6-85D4-4E4A-916B-42A68BEC88BB}">
      <dgm:prSet phldrT="[Text]"/>
      <dgm:spPr/>
      <dgm:t>
        <a:bodyPr/>
        <a:lstStyle/>
        <a:p>
          <a:r>
            <a:rPr lang="en-US" dirty="0"/>
            <a:t>Adds files to the list to include in the next commit. You use </a:t>
          </a:r>
          <a:r>
            <a:rPr lang="en-US" i="1" dirty="0"/>
            <a:t>git add </a:t>
          </a:r>
          <a:r>
            <a:rPr lang="en-US" dirty="0"/>
            <a:t>to add any change to the next commit (whether that change adds, changes, or removes files).</a:t>
          </a:r>
        </a:p>
      </dgm:t>
    </dgm:pt>
    <dgm:pt modelId="{7DDD4808-DA96-9A47-9C70-C7807FB8A02C}" type="parTrans" cxnId="{7509DF02-812C-6F42-BD49-19A43E829363}">
      <dgm:prSet/>
      <dgm:spPr/>
      <dgm:t>
        <a:bodyPr/>
        <a:lstStyle/>
        <a:p>
          <a:endParaRPr lang="en-US"/>
        </a:p>
      </dgm:t>
    </dgm:pt>
    <dgm:pt modelId="{6ADD14CB-F9B9-3346-8A94-AD1C3672BA45}" type="sibTrans" cxnId="{7509DF02-812C-6F42-BD49-19A43E829363}">
      <dgm:prSet/>
      <dgm:spPr/>
      <dgm:t>
        <a:bodyPr/>
        <a:lstStyle/>
        <a:p>
          <a:endParaRPr lang="en-US"/>
        </a:p>
      </dgm:t>
    </dgm:pt>
    <dgm:pt modelId="{07056701-06B1-4242-BC41-658E85B18828}">
      <dgm:prSet phldrT="[Text]"/>
      <dgm:spPr/>
      <dgm:t>
        <a:bodyPr/>
        <a:lstStyle/>
        <a:p>
          <a:r>
            <a:rPr lang="en-US" dirty="0"/>
            <a:t>Checks in a new version to your local git repository. Only commits changes from </a:t>
          </a:r>
          <a:r>
            <a:rPr lang="en-US" i="1" dirty="0"/>
            <a:t>git add.</a:t>
          </a:r>
        </a:p>
      </dgm:t>
    </dgm:pt>
    <dgm:pt modelId="{55C8B6B8-EEB3-A04E-9437-67CE59BE7E27}" type="parTrans" cxnId="{AABDD1A2-A301-3248-953B-B75CC66EF11B}">
      <dgm:prSet/>
      <dgm:spPr/>
      <dgm:t>
        <a:bodyPr/>
        <a:lstStyle/>
        <a:p>
          <a:endParaRPr lang="en-US"/>
        </a:p>
      </dgm:t>
    </dgm:pt>
    <dgm:pt modelId="{2E212719-3414-AC4D-AB11-97A1734FC4E3}" type="sibTrans" cxnId="{AABDD1A2-A301-3248-953B-B75CC66EF11B}">
      <dgm:prSet/>
      <dgm:spPr/>
      <dgm:t>
        <a:bodyPr/>
        <a:lstStyle/>
        <a:p>
          <a:endParaRPr lang="en-US"/>
        </a:p>
      </dgm:t>
    </dgm:pt>
    <dgm:pt modelId="{01E8253A-B3B6-8947-8B3E-E94D6239B809}">
      <dgm:prSet phldrT="[Text]"/>
      <dgm:spPr/>
      <dgm:t>
        <a:bodyPr/>
        <a:lstStyle/>
        <a:p>
          <a:r>
            <a:rPr lang="en-US" dirty="0"/>
            <a:t>Sends your local changes to the online repository at </a:t>
          </a:r>
          <a:r>
            <a:rPr lang="en-US" dirty="0" err="1"/>
            <a:t>github</a:t>
          </a:r>
          <a:r>
            <a:rPr lang="en-US" dirty="0"/>
            <a:t>. Only works if </a:t>
          </a:r>
          <a:br>
            <a:rPr lang="en-US" dirty="0"/>
          </a:br>
          <a:r>
            <a:rPr lang="en-US" dirty="0"/>
            <a:t>you have done a </a:t>
          </a:r>
          <a:r>
            <a:rPr lang="en-US" i="1" dirty="0"/>
            <a:t>git pull</a:t>
          </a:r>
          <a:r>
            <a:rPr lang="en-US" dirty="0"/>
            <a:t>, resolved any conflicts, and are up to date.</a:t>
          </a:r>
        </a:p>
      </dgm:t>
    </dgm:pt>
    <dgm:pt modelId="{F07F209F-3094-CE49-87A0-2FBDA758D652}" type="parTrans" cxnId="{35631620-1142-D240-B890-AC8C668D5662}">
      <dgm:prSet/>
      <dgm:spPr/>
      <dgm:t>
        <a:bodyPr/>
        <a:lstStyle/>
        <a:p>
          <a:endParaRPr lang="en-US"/>
        </a:p>
      </dgm:t>
    </dgm:pt>
    <dgm:pt modelId="{D78D390E-A0DE-6247-868A-081BB8D255B1}" type="sibTrans" cxnId="{35631620-1142-D240-B890-AC8C668D5662}">
      <dgm:prSet/>
      <dgm:spPr/>
      <dgm:t>
        <a:bodyPr/>
        <a:lstStyle/>
        <a:p>
          <a:endParaRPr lang="en-US"/>
        </a:p>
      </dgm:t>
    </dgm:pt>
    <dgm:pt modelId="{619B06E6-117F-0B48-8F1E-6505A7674EA4}">
      <dgm:prSet phldrT="[Text]"/>
      <dgm:spPr/>
      <dgm:t>
        <a:bodyPr/>
        <a:lstStyle/>
        <a:p>
          <a:r>
            <a:rPr lang="en-US" dirty="0"/>
            <a:t>git fetch</a:t>
          </a:r>
        </a:p>
      </dgm:t>
    </dgm:pt>
    <dgm:pt modelId="{1DB71C38-B36C-2048-8E39-043F7E04CC7F}" type="parTrans" cxnId="{1F33D23C-A1E4-4748-AD42-13A83D64AAD7}">
      <dgm:prSet/>
      <dgm:spPr/>
      <dgm:t>
        <a:bodyPr/>
        <a:lstStyle/>
        <a:p>
          <a:endParaRPr lang="en-US"/>
        </a:p>
      </dgm:t>
    </dgm:pt>
    <dgm:pt modelId="{7F41D3E8-A012-864F-BC24-D10CEB0BCDFD}" type="sibTrans" cxnId="{1F33D23C-A1E4-4748-AD42-13A83D64AAD7}">
      <dgm:prSet/>
      <dgm:spPr/>
      <dgm:t>
        <a:bodyPr/>
        <a:lstStyle/>
        <a:p>
          <a:endParaRPr lang="en-US"/>
        </a:p>
      </dgm:t>
    </dgm:pt>
    <dgm:pt modelId="{306041A4-B7FD-8C4D-8A00-B1BE26B48AD5}">
      <dgm:prSet phldrT="[Text]"/>
      <dgm:spPr/>
      <dgm:t>
        <a:bodyPr/>
        <a:lstStyle/>
        <a:p>
          <a:r>
            <a:rPr lang="en-US" dirty="0"/>
            <a:t>Gets the latest changes from </a:t>
          </a:r>
          <a:r>
            <a:rPr lang="en-US" dirty="0" err="1"/>
            <a:t>github</a:t>
          </a:r>
          <a:r>
            <a:rPr lang="en-US" dirty="0"/>
            <a:t> like </a:t>
          </a:r>
          <a:r>
            <a:rPr lang="en-US" i="1" dirty="0"/>
            <a:t>git pull</a:t>
          </a:r>
          <a:r>
            <a:rPr lang="en-US" dirty="0"/>
            <a:t>, but doesn't attempt to merge them with your changes yet.</a:t>
          </a:r>
        </a:p>
      </dgm:t>
    </dgm:pt>
    <dgm:pt modelId="{37BF019E-C8F1-D24D-B12E-329B81C6E2C8}" type="parTrans" cxnId="{BE6DDD05-728C-824E-950C-2357CEC9C5EF}">
      <dgm:prSet/>
      <dgm:spPr/>
      <dgm:t>
        <a:bodyPr/>
        <a:lstStyle/>
        <a:p>
          <a:endParaRPr lang="en-US"/>
        </a:p>
      </dgm:t>
    </dgm:pt>
    <dgm:pt modelId="{DBE7D897-4F78-9A4B-A727-B9A6087DC4C2}" type="sibTrans" cxnId="{BE6DDD05-728C-824E-950C-2357CEC9C5EF}">
      <dgm:prSet/>
      <dgm:spPr/>
      <dgm:t>
        <a:bodyPr/>
        <a:lstStyle/>
        <a:p>
          <a:endParaRPr lang="en-US"/>
        </a:p>
      </dgm:t>
    </dgm:pt>
    <dgm:pt modelId="{C55617C7-082C-3A4A-BD00-C1C59A6CC989}">
      <dgm:prSet phldrT="[Text]"/>
      <dgm:spPr/>
      <dgm:t>
        <a:bodyPr/>
        <a:lstStyle/>
        <a:p>
          <a:r>
            <a:rPr lang="en-US" dirty="0"/>
            <a:t>git merge</a:t>
          </a:r>
        </a:p>
      </dgm:t>
    </dgm:pt>
    <dgm:pt modelId="{BC6AC5ED-7786-C74D-9AB5-FCFC5C7A2A9D}" type="parTrans" cxnId="{C5A65765-0EBD-424B-BA13-6ACD16CC2698}">
      <dgm:prSet/>
      <dgm:spPr/>
      <dgm:t>
        <a:bodyPr/>
        <a:lstStyle/>
        <a:p>
          <a:endParaRPr lang="en-US"/>
        </a:p>
      </dgm:t>
    </dgm:pt>
    <dgm:pt modelId="{2800701B-2FD9-4546-9163-3A68B0197170}" type="sibTrans" cxnId="{C5A65765-0EBD-424B-BA13-6ACD16CC2698}">
      <dgm:prSet/>
      <dgm:spPr/>
      <dgm:t>
        <a:bodyPr/>
        <a:lstStyle/>
        <a:p>
          <a:endParaRPr lang="en-US"/>
        </a:p>
      </dgm:t>
    </dgm:pt>
    <dgm:pt modelId="{057EBE39-4EA3-D24B-B28A-4198924FC5D2}">
      <dgm:prSet phldrT="[Text]"/>
      <dgm:spPr/>
      <dgm:t>
        <a:bodyPr/>
        <a:lstStyle/>
        <a:p>
          <a:r>
            <a:rPr lang="en-US" dirty="0"/>
            <a:t>Manual control over merging. </a:t>
          </a:r>
          <a:r>
            <a:rPr lang="en-US" i="1" dirty="0"/>
            <a:t>git pull</a:t>
          </a:r>
          <a:r>
            <a:rPr lang="en-US" i="0" dirty="0"/>
            <a:t> just does a streamlined </a:t>
          </a:r>
          <a:r>
            <a:rPr lang="en-US" i="1" dirty="0"/>
            <a:t>fetch</a:t>
          </a:r>
          <a:r>
            <a:rPr lang="en-US" i="0" dirty="0"/>
            <a:t> then </a:t>
          </a:r>
          <a:r>
            <a:rPr lang="en-US" i="1" dirty="0"/>
            <a:t>merge</a:t>
          </a:r>
          <a:r>
            <a:rPr lang="en-US" i="0" dirty="0"/>
            <a:t>.</a:t>
          </a:r>
          <a:endParaRPr lang="en-US" dirty="0"/>
        </a:p>
      </dgm:t>
    </dgm:pt>
    <dgm:pt modelId="{DE7E8ECA-0B05-5142-A9E0-31A06EB5D9C8}" type="parTrans" cxnId="{99E7F7CA-3638-4543-B02F-61F4DA20A0D7}">
      <dgm:prSet/>
      <dgm:spPr/>
      <dgm:t>
        <a:bodyPr/>
        <a:lstStyle/>
        <a:p>
          <a:endParaRPr lang="en-US"/>
        </a:p>
      </dgm:t>
    </dgm:pt>
    <dgm:pt modelId="{64DCDFE4-BB40-854F-8796-2EF85070B02B}" type="sibTrans" cxnId="{99E7F7CA-3638-4543-B02F-61F4DA20A0D7}">
      <dgm:prSet/>
      <dgm:spPr/>
      <dgm:t>
        <a:bodyPr/>
        <a:lstStyle/>
        <a:p>
          <a:endParaRPr lang="en-US"/>
        </a:p>
      </dgm:t>
    </dgm:pt>
    <dgm:pt modelId="{C76B3C29-060B-5C45-A076-F3D912872C14}">
      <dgm:prSet/>
      <dgm:spPr/>
      <dgm:t>
        <a:bodyPr/>
        <a:lstStyle/>
        <a:p>
          <a:r>
            <a:rPr lang="en-US" dirty="0"/>
            <a:t>git tag</a:t>
          </a:r>
        </a:p>
      </dgm:t>
    </dgm:pt>
    <dgm:pt modelId="{B88A5FAF-0D2D-8E4D-8F84-AF123C2B94B0}" type="parTrans" cxnId="{363EC6D0-501C-974D-ADD1-9B89E374EACC}">
      <dgm:prSet/>
      <dgm:spPr/>
      <dgm:t>
        <a:bodyPr/>
        <a:lstStyle/>
        <a:p>
          <a:endParaRPr lang="en-US"/>
        </a:p>
      </dgm:t>
    </dgm:pt>
    <dgm:pt modelId="{0B1BDBFE-A780-314C-A45E-1B5F60BAB38E}" type="sibTrans" cxnId="{363EC6D0-501C-974D-ADD1-9B89E374EACC}">
      <dgm:prSet/>
      <dgm:spPr/>
      <dgm:t>
        <a:bodyPr/>
        <a:lstStyle/>
        <a:p>
          <a:endParaRPr lang="en-US"/>
        </a:p>
      </dgm:t>
    </dgm:pt>
    <dgm:pt modelId="{A23F899A-C479-A141-99DA-EE7E9B6B449A}">
      <dgm:prSet/>
      <dgm:spPr/>
      <dgm:t>
        <a:bodyPr/>
        <a:lstStyle/>
        <a:p>
          <a:r>
            <a:rPr lang="en-US" dirty="0"/>
            <a:t>Mark a version as a </a:t>
          </a:r>
          <a:r>
            <a:rPr lang="en-US" i="1" dirty="0"/>
            <a:t>release</a:t>
          </a:r>
          <a:r>
            <a:rPr lang="en-US" dirty="0"/>
            <a:t>.</a:t>
          </a:r>
        </a:p>
      </dgm:t>
    </dgm:pt>
    <dgm:pt modelId="{3824BC93-5B7D-A947-AAC6-17349D497C94}" type="parTrans" cxnId="{1C37714E-3650-5340-B755-C370E9BC1B4E}">
      <dgm:prSet/>
      <dgm:spPr/>
      <dgm:t>
        <a:bodyPr/>
        <a:lstStyle/>
        <a:p>
          <a:endParaRPr lang="en-US"/>
        </a:p>
      </dgm:t>
    </dgm:pt>
    <dgm:pt modelId="{F7645F15-0FA5-334C-BA67-1BF2651134D5}" type="sibTrans" cxnId="{1C37714E-3650-5340-B755-C370E9BC1B4E}">
      <dgm:prSet/>
      <dgm:spPr/>
      <dgm:t>
        <a:bodyPr/>
        <a:lstStyle/>
        <a:p>
          <a:endParaRPr lang="en-US"/>
        </a:p>
      </dgm:t>
    </dgm:pt>
    <dgm:pt modelId="{0DF29084-FC85-4247-B1A8-0700FCA842FE}" type="pres">
      <dgm:prSet presAssocID="{A86A660E-77A2-094A-947E-CFE7DF11F2F0}" presName="linear" presStyleCnt="0">
        <dgm:presLayoutVars>
          <dgm:animLvl val="lvl"/>
          <dgm:resizeHandles val="exact"/>
        </dgm:presLayoutVars>
      </dgm:prSet>
      <dgm:spPr/>
    </dgm:pt>
    <dgm:pt modelId="{5EF91AD7-14D5-444C-AEAB-572DBD071490}" type="pres">
      <dgm:prSet presAssocID="{4BB36D36-7E78-5343-AE12-D871D30EBB05}" presName="parentText" presStyleLbl="node1" presStyleIdx="0" presStyleCnt="8">
        <dgm:presLayoutVars>
          <dgm:chMax val="0"/>
          <dgm:bulletEnabled val="1"/>
        </dgm:presLayoutVars>
      </dgm:prSet>
      <dgm:spPr/>
    </dgm:pt>
    <dgm:pt modelId="{3012672C-DB72-7642-9876-BEA4C5397FF0}" type="pres">
      <dgm:prSet presAssocID="{4BB36D36-7E78-5343-AE12-D871D30EBB05}" presName="childText" presStyleLbl="revTx" presStyleIdx="0" presStyleCnt="8">
        <dgm:presLayoutVars>
          <dgm:bulletEnabled val="1"/>
        </dgm:presLayoutVars>
      </dgm:prSet>
      <dgm:spPr/>
    </dgm:pt>
    <dgm:pt modelId="{2CCB7514-74EC-244B-8947-4A7732715692}" type="pres">
      <dgm:prSet presAssocID="{619B06E6-117F-0B48-8F1E-6505A7674EA4}" presName="parentText" presStyleLbl="node1" presStyleIdx="1" presStyleCnt="8">
        <dgm:presLayoutVars>
          <dgm:chMax val="0"/>
          <dgm:bulletEnabled val="1"/>
        </dgm:presLayoutVars>
      </dgm:prSet>
      <dgm:spPr/>
    </dgm:pt>
    <dgm:pt modelId="{28300854-B0D1-6645-AE57-0561CFD8BAF1}" type="pres">
      <dgm:prSet presAssocID="{619B06E6-117F-0B48-8F1E-6505A7674EA4}" presName="childText" presStyleLbl="revTx" presStyleIdx="1" presStyleCnt="8">
        <dgm:presLayoutVars>
          <dgm:bulletEnabled val="1"/>
        </dgm:presLayoutVars>
      </dgm:prSet>
      <dgm:spPr/>
    </dgm:pt>
    <dgm:pt modelId="{2B9547FF-1066-724C-97D7-476EA53648A8}" type="pres">
      <dgm:prSet presAssocID="{C55617C7-082C-3A4A-BD00-C1C59A6CC989}" presName="parentText" presStyleLbl="node1" presStyleIdx="2" presStyleCnt="8">
        <dgm:presLayoutVars>
          <dgm:chMax val="0"/>
          <dgm:bulletEnabled val="1"/>
        </dgm:presLayoutVars>
      </dgm:prSet>
      <dgm:spPr/>
    </dgm:pt>
    <dgm:pt modelId="{80AD4FF7-B4A6-614B-A47C-C1E9744AFDCD}" type="pres">
      <dgm:prSet presAssocID="{C55617C7-082C-3A4A-BD00-C1C59A6CC989}" presName="childText" presStyleLbl="revTx" presStyleIdx="2" presStyleCnt="8">
        <dgm:presLayoutVars>
          <dgm:bulletEnabled val="1"/>
        </dgm:presLayoutVars>
      </dgm:prSet>
      <dgm:spPr/>
    </dgm:pt>
    <dgm:pt modelId="{72FD2D3F-DEC2-3847-ACB3-56B53F6DE692}" type="pres">
      <dgm:prSet presAssocID="{68FE5FA9-C1B6-FB45-BBD4-CE024032EC41}" presName="parentText" presStyleLbl="node1" presStyleIdx="3" presStyleCnt="8">
        <dgm:presLayoutVars>
          <dgm:chMax val="0"/>
          <dgm:bulletEnabled val="1"/>
        </dgm:presLayoutVars>
      </dgm:prSet>
      <dgm:spPr/>
    </dgm:pt>
    <dgm:pt modelId="{DBC6D6B1-C4E7-9E4F-ABB0-15F5EF4D9D4F}" type="pres">
      <dgm:prSet presAssocID="{68FE5FA9-C1B6-FB45-BBD4-CE024032EC41}" presName="childText" presStyleLbl="revTx" presStyleIdx="3" presStyleCnt="8">
        <dgm:presLayoutVars>
          <dgm:bulletEnabled val="1"/>
        </dgm:presLayoutVars>
      </dgm:prSet>
      <dgm:spPr/>
    </dgm:pt>
    <dgm:pt modelId="{6E8EDE3B-B39A-AD42-A7BF-12D654A058CF}" type="pres">
      <dgm:prSet presAssocID="{091ED2C0-7659-DA4C-AEC3-88A127B6CC3D}" presName="parentText" presStyleLbl="node1" presStyleIdx="4" presStyleCnt="8">
        <dgm:presLayoutVars>
          <dgm:chMax val="0"/>
          <dgm:bulletEnabled val="1"/>
        </dgm:presLayoutVars>
      </dgm:prSet>
      <dgm:spPr/>
    </dgm:pt>
    <dgm:pt modelId="{A7708C7F-90A9-0B4E-8C1D-1B3BD5FA4225}" type="pres">
      <dgm:prSet presAssocID="{091ED2C0-7659-DA4C-AEC3-88A127B6CC3D}" presName="childText" presStyleLbl="revTx" presStyleIdx="4" presStyleCnt="8">
        <dgm:presLayoutVars>
          <dgm:bulletEnabled val="1"/>
        </dgm:presLayoutVars>
      </dgm:prSet>
      <dgm:spPr/>
    </dgm:pt>
    <dgm:pt modelId="{E548AF3B-9DE7-A940-A08D-E1B3C0F14EA0}" type="pres">
      <dgm:prSet presAssocID="{FC80F822-CB25-0E42-A8B1-76020AF95803}" presName="parentText" presStyleLbl="node1" presStyleIdx="5" presStyleCnt="8">
        <dgm:presLayoutVars>
          <dgm:chMax val="0"/>
          <dgm:bulletEnabled val="1"/>
        </dgm:presLayoutVars>
      </dgm:prSet>
      <dgm:spPr/>
    </dgm:pt>
    <dgm:pt modelId="{3C7F24CC-0210-D048-9FF8-99E0DFBD8ECE}" type="pres">
      <dgm:prSet presAssocID="{FC80F822-CB25-0E42-A8B1-76020AF95803}" presName="childText" presStyleLbl="revTx" presStyleIdx="5" presStyleCnt="8">
        <dgm:presLayoutVars>
          <dgm:bulletEnabled val="1"/>
        </dgm:presLayoutVars>
      </dgm:prSet>
      <dgm:spPr/>
    </dgm:pt>
    <dgm:pt modelId="{53C8A26E-3206-4E49-A240-8A2431FDC4ED}" type="pres">
      <dgm:prSet presAssocID="{0D85BE3E-054C-394A-AC54-B1D5E7E34BEC}" presName="parentText" presStyleLbl="node1" presStyleIdx="6" presStyleCnt="8">
        <dgm:presLayoutVars>
          <dgm:chMax val="0"/>
          <dgm:bulletEnabled val="1"/>
        </dgm:presLayoutVars>
      </dgm:prSet>
      <dgm:spPr/>
    </dgm:pt>
    <dgm:pt modelId="{F7E428B9-374C-AD4C-A0C7-AD0A300B705D}" type="pres">
      <dgm:prSet presAssocID="{0D85BE3E-054C-394A-AC54-B1D5E7E34BEC}" presName="childText" presStyleLbl="revTx" presStyleIdx="6" presStyleCnt="8" custScaleY="85511">
        <dgm:presLayoutVars>
          <dgm:bulletEnabled val="1"/>
        </dgm:presLayoutVars>
      </dgm:prSet>
      <dgm:spPr/>
    </dgm:pt>
    <dgm:pt modelId="{E22C4633-427A-4A43-A26D-4FC6ADB15EAE}" type="pres">
      <dgm:prSet presAssocID="{C76B3C29-060B-5C45-A076-F3D912872C14}" presName="parentText" presStyleLbl="node1" presStyleIdx="7" presStyleCnt="8">
        <dgm:presLayoutVars>
          <dgm:chMax val="0"/>
          <dgm:bulletEnabled val="1"/>
        </dgm:presLayoutVars>
      </dgm:prSet>
      <dgm:spPr/>
    </dgm:pt>
    <dgm:pt modelId="{9708CD31-82CA-3F4F-BC39-55291956029D}" type="pres">
      <dgm:prSet presAssocID="{C76B3C29-060B-5C45-A076-F3D912872C14}" presName="childText" presStyleLbl="revTx" presStyleIdx="7" presStyleCnt="8">
        <dgm:presLayoutVars>
          <dgm:bulletEnabled val="1"/>
        </dgm:presLayoutVars>
      </dgm:prSet>
      <dgm:spPr/>
    </dgm:pt>
  </dgm:ptLst>
  <dgm:cxnLst>
    <dgm:cxn modelId="{6DF0CD01-85D6-A441-908C-E6BD606C4FD4}" type="presOf" srcId="{68FE5FA9-C1B6-FB45-BBD4-CE024032EC41}" destId="{72FD2D3F-DEC2-3847-ACB3-56B53F6DE692}" srcOrd="0" destOrd="0" presId="urn:microsoft.com/office/officeart/2005/8/layout/vList2"/>
    <dgm:cxn modelId="{150F9702-CC3D-F445-842F-77B7B0011D7E}" type="presOf" srcId="{0D85BE3E-054C-394A-AC54-B1D5E7E34BEC}" destId="{53C8A26E-3206-4E49-A240-8A2431FDC4ED}" srcOrd="0" destOrd="0" presId="urn:microsoft.com/office/officeart/2005/8/layout/vList2"/>
    <dgm:cxn modelId="{7509DF02-812C-6F42-BD49-19A43E829363}" srcId="{091ED2C0-7659-DA4C-AEC3-88A127B6CC3D}" destId="{08E4ADA6-85D4-4E4A-916B-42A68BEC88BB}" srcOrd="0" destOrd="0" parTransId="{7DDD4808-DA96-9A47-9C70-C7807FB8A02C}" sibTransId="{6ADD14CB-F9B9-3346-8A94-AD1C3672BA45}"/>
    <dgm:cxn modelId="{BE6DDD05-728C-824E-950C-2357CEC9C5EF}" srcId="{619B06E6-117F-0B48-8F1E-6505A7674EA4}" destId="{306041A4-B7FD-8C4D-8A00-B1BE26B48AD5}" srcOrd="0" destOrd="0" parTransId="{37BF019E-C8F1-D24D-B12E-329B81C6E2C8}" sibTransId="{DBE7D897-4F78-9A4B-A727-B9A6087DC4C2}"/>
    <dgm:cxn modelId="{DF840A08-B4AB-D84C-8823-D7A6C00A7C5B}" srcId="{68FE5FA9-C1B6-FB45-BBD4-CE024032EC41}" destId="{530F4D54-9944-F049-BBED-377D0C01165D}" srcOrd="0" destOrd="0" parTransId="{3010046E-1433-A546-8960-6C7D9D965483}" sibTransId="{E3FE3F70-B0D0-1A40-984D-68D7A50AD143}"/>
    <dgm:cxn modelId="{DB0C820E-FB0F-6D45-A0DC-99D64A6F7418}" type="presOf" srcId="{530F4D54-9944-F049-BBED-377D0C01165D}" destId="{DBC6D6B1-C4E7-9E4F-ABB0-15F5EF4D9D4F}" srcOrd="0" destOrd="0" presId="urn:microsoft.com/office/officeart/2005/8/layout/vList2"/>
    <dgm:cxn modelId="{12E9CE1A-20A3-604C-BCA0-F4E9ECFB5798}" type="presOf" srcId="{01E8253A-B3B6-8947-8B3E-E94D6239B809}" destId="{F7E428B9-374C-AD4C-A0C7-AD0A300B705D}" srcOrd="0" destOrd="0" presId="urn:microsoft.com/office/officeart/2005/8/layout/vList2"/>
    <dgm:cxn modelId="{AF0DE61E-C4A8-7B44-94A6-41C5F9AE30FD}" type="presOf" srcId="{306041A4-B7FD-8C4D-8A00-B1BE26B48AD5}" destId="{28300854-B0D1-6645-AE57-0561CFD8BAF1}" srcOrd="0" destOrd="0" presId="urn:microsoft.com/office/officeart/2005/8/layout/vList2"/>
    <dgm:cxn modelId="{35631620-1142-D240-B890-AC8C668D5662}" srcId="{0D85BE3E-054C-394A-AC54-B1D5E7E34BEC}" destId="{01E8253A-B3B6-8947-8B3E-E94D6239B809}" srcOrd="0" destOrd="0" parTransId="{F07F209F-3094-CE49-87A0-2FBDA758D652}" sibTransId="{D78D390E-A0DE-6247-868A-081BB8D255B1}"/>
    <dgm:cxn modelId="{E4DAAE2E-A63B-414B-AB50-CA1E08067FA8}" type="presOf" srcId="{C76B3C29-060B-5C45-A076-F3D912872C14}" destId="{E22C4633-427A-4A43-A26D-4FC6ADB15EAE}" srcOrd="0" destOrd="0" presId="urn:microsoft.com/office/officeart/2005/8/layout/vList2"/>
    <dgm:cxn modelId="{1F33D23C-A1E4-4748-AD42-13A83D64AAD7}" srcId="{A86A660E-77A2-094A-947E-CFE7DF11F2F0}" destId="{619B06E6-117F-0B48-8F1E-6505A7674EA4}" srcOrd="1" destOrd="0" parTransId="{1DB71C38-B36C-2048-8E39-043F7E04CC7F}" sibTransId="{7F41D3E8-A012-864F-BC24-D10CEB0BCDFD}"/>
    <dgm:cxn modelId="{D9061044-702C-3B46-A320-9E0B35134205}" type="presOf" srcId="{A86A660E-77A2-094A-947E-CFE7DF11F2F0}" destId="{0DF29084-FC85-4247-B1A8-0700FCA842FE}" srcOrd="0" destOrd="0" presId="urn:microsoft.com/office/officeart/2005/8/layout/vList2"/>
    <dgm:cxn modelId="{6F7FCC4B-D923-9E4F-889D-AF24568A1358}" srcId="{A86A660E-77A2-094A-947E-CFE7DF11F2F0}" destId="{68FE5FA9-C1B6-FB45-BBD4-CE024032EC41}" srcOrd="3" destOrd="0" parTransId="{F4A6B510-44CE-F642-AF16-76A347D2D3C4}" sibTransId="{5F77C768-C5BD-1D4B-92B1-8481F816C98D}"/>
    <dgm:cxn modelId="{1C37714E-3650-5340-B755-C370E9BC1B4E}" srcId="{C76B3C29-060B-5C45-A076-F3D912872C14}" destId="{A23F899A-C479-A141-99DA-EE7E9B6B449A}" srcOrd="0" destOrd="0" parTransId="{3824BC93-5B7D-A947-AAC6-17349D497C94}" sibTransId="{F7645F15-0FA5-334C-BA67-1BF2651134D5}"/>
    <dgm:cxn modelId="{75769B56-6FE0-884E-B9B2-99AC3AD4E2B4}" type="presOf" srcId="{619B06E6-117F-0B48-8F1E-6505A7674EA4}" destId="{2CCB7514-74EC-244B-8947-4A7732715692}" srcOrd="0" destOrd="0" presId="urn:microsoft.com/office/officeart/2005/8/layout/vList2"/>
    <dgm:cxn modelId="{C5A65765-0EBD-424B-BA13-6ACD16CC2698}" srcId="{A86A660E-77A2-094A-947E-CFE7DF11F2F0}" destId="{C55617C7-082C-3A4A-BD00-C1C59A6CC989}" srcOrd="2" destOrd="0" parTransId="{BC6AC5ED-7786-C74D-9AB5-FCFC5C7A2A9D}" sibTransId="{2800701B-2FD9-4546-9163-3A68B0197170}"/>
    <dgm:cxn modelId="{67B22067-F3F8-6249-B484-2117FF271EE2}" srcId="{A86A660E-77A2-094A-947E-CFE7DF11F2F0}" destId="{0D85BE3E-054C-394A-AC54-B1D5E7E34BEC}" srcOrd="6" destOrd="0" parTransId="{A3669A6F-C6F7-9849-80BB-3FE40AE8533B}" sibTransId="{7E554C30-EB7F-EF44-8677-C6B2E392694F}"/>
    <dgm:cxn modelId="{B9B12A7F-C978-FE44-A128-32F8ACD3922C}" srcId="{A86A660E-77A2-094A-947E-CFE7DF11F2F0}" destId="{4BB36D36-7E78-5343-AE12-D871D30EBB05}" srcOrd="0" destOrd="0" parTransId="{B0220AFB-A525-A147-BD4F-61B6F9F3ACC5}" sibTransId="{AD7F0ECA-ABFE-464D-903B-275041607340}"/>
    <dgm:cxn modelId="{134F908F-EA93-1642-9784-FAD4D568AB07}" type="presOf" srcId="{07056701-06B1-4242-BC41-658E85B18828}" destId="{3C7F24CC-0210-D048-9FF8-99E0DFBD8ECE}" srcOrd="0" destOrd="0" presId="urn:microsoft.com/office/officeart/2005/8/layout/vList2"/>
    <dgm:cxn modelId="{64966599-07A9-444D-A6B9-353C7C11404E}" type="presOf" srcId="{4BB36D36-7E78-5343-AE12-D871D30EBB05}" destId="{5EF91AD7-14D5-444C-AEAB-572DBD071490}" srcOrd="0" destOrd="0" presId="urn:microsoft.com/office/officeart/2005/8/layout/vList2"/>
    <dgm:cxn modelId="{AABDD1A2-A301-3248-953B-B75CC66EF11B}" srcId="{FC80F822-CB25-0E42-A8B1-76020AF95803}" destId="{07056701-06B1-4242-BC41-658E85B18828}" srcOrd="0" destOrd="0" parTransId="{55C8B6B8-EEB3-A04E-9437-67CE59BE7E27}" sibTransId="{2E212719-3414-AC4D-AB11-97A1734FC4E3}"/>
    <dgm:cxn modelId="{8F83F4A6-00C1-C144-9661-B8515468A88F}" srcId="{A86A660E-77A2-094A-947E-CFE7DF11F2F0}" destId="{FC80F822-CB25-0E42-A8B1-76020AF95803}" srcOrd="5" destOrd="0" parTransId="{FC032428-442F-B34F-B849-C97665EDB52D}" sibTransId="{E308DBB0-B054-704E-80DB-9BE2CF197684}"/>
    <dgm:cxn modelId="{3990D5A7-AD14-3148-BC8D-3F23BC833597}" type="presOf" srcId="{A23F899A-C479-A141-99DA-EE7E9B6B449A}" destId="{9708CD31-82CA-3F4F-BC39-55291956029D}" srcOrd="0" destOrd="0" presId="urn:microsoft.com/office/officeart/2005/8/layout/vList2"/>
    <dgm:cxn modelId="{541BB9B0-1053-EE4E-8C35-704E0F67DC79}" type="presOf" srcId="{C55617C7-082C-3A4A-BD00-C1C59A6CC989}" destId="{2B9547FF-1066-724C-97D7-476EA53648A8}" srcOrd="0" destOrd="0" presId="urn:microsoft.com/office/officeart/2005/8/layout/vList2"/>
    <dgm:cxn modelId="{E50D7FC1-98F8-644D-B22C-B70AA3354113}" srcId="{4BB36D36-7E78-5343-AE12-D871D30EBB05}" destId="{32184358-94FA-5A4F-8697-5DA026E76382}" srcOrd="0" destOrd="0" parTransId="{E0A07BC2-BBB3-9143-A694-85E2A7E8A933}" sibTransId="{90E2961B-3A12-3744-AA7B-8DB14E2AB5C7}"/>
    <dgm:cxn modelId="{2791B2C6-DA93-DC47-83F9-3F42E3DF30C9}" type="presOf" srcId="{08E4ADA6-85D4-4E4A-916B-42A68BEC88BB}" destId="{A7708C7F-90A9-0B4E-8C1D-1B3BD5FA4225}" srcOrd="0" destOrd="0" presId="urn:microsoft.com/office/officeart/2005/8/layout/vList2"/>
    <dgm:cxn modelId="{7BAABFC8-9A81-F14A-8CC0-3AD11C5EA569}" srcId="{A86A660E-77A2-094A-947E-CFE7DF11F2F0}" destId="{091ED2C0-7659-DA4C-AEC3-88A127B6CC3D}" srcOrd="4" destOrd="0" parTransId="{142E98B8-9706-5B4D-940F-E6DFC4DDED26}" sibTransId="{36047C04-DC09-5D45-AABF-89FF8C6608C0}"/>
    <dgm:cxn modelId="{82442BCA-381D-AF43-AE65-45259514A751}" type="presOf" srcId="{32184358-94FA-5A4F-8697-5DA026E76382}" destId="{3012672C-DB72-7642-9876-BEA4C5397FF0}" srcOrd="0" destOrd="0" presId="urn:microsoft.com/office/officeart/2005/8/layout/vList2"/>
    <dgm:cxn modelId="{99E7F7CA-3638-4543-B02F-61F4DA20A0D7}" srcId="{C55617C7-082C-3A4A-BD00-C1C59A6CC989}" destId="{057EBE39-4EA3-D24B-B28A-4198924FC5D2}" srcOrd="0" destOrd="0" parTransId="{DE7E8ECA-0B05-5142-A9E0-31A06EB5D9C8}" sibTransId="{64DCDFE4-BB40-854F-8796-2EF85070B02B}"/>
    <dgm:cxn modelId="{D58E69D0-7B5B-0D4F-9C8D-C88A6E856B45}" type="presOf" srcId="{057EBE39-4EA3-D24B-B28A-4198924FC5D2}" destId="{80AD4FF7-B4A6-614B-A47C-C1E9744AFDCD}" srcOrd="0" destOrd="0" presId="urn:microsoft.com/office/officeart/2005/8/layout/vList2"/>
    <dgm:cxn modelId="{363EC6D0-501C-974D-ADD1-9B89E374EACC}" srcId="{A86A660E-77A2-094A-947E-CFE7DF11F2F0}" destId="{C76B3C29-060B-5C45-A076-F3D912872C14}" srcOrd="7" destOrd="0" parTransId="{B88A5FAF-0D2D-8E4D-8F84-AF123C2B94B0}" sibTransId="{0B1BDBFE-A780-314C-A45E-1B5F60BAB38E}"/>
    <dgm:cxn modelId="{67EB31D9-AD0F-3C4B-AC67-3F41DF45ECE0}" type="presOf" srcId="{FC80F822-CB25-0E42-A8B1-76020AF95803}" destId="{E548AF3B-9DE7-A940-A08D-E1B3C0F14EA0}" srcOrd="0" destOrd="0" presId="urn:microsoft.com/office/officeart/2005/8/layout/vList2"/>
    <dgm:cxn modelId="{7F138FDC-D422-BE45-84A7-9175E7EADECC}" type="presOf" srcId="{091ED2C0-7659-DA4C-AEC3-88A127B6CC3D}" destId="{6E8EDE3B-B39A-AD42-A7BF-12D654A058CF}" srcOrd="0" destOrd="0" presId="urn:microsoft.com/office/officeart/2005/8/layout/vList2"/>
    <dgm:cxn modelId="{B8E76D90-791F-5C4E-A480-591E830A1E6B}" type="presParOf" srcId="{0DF29084-FC85-4247-B1A8-0700FCA842FE}" destId="{5EF91AD7-14D5-444C-AEAB-572DBD071490}" srcOrd="0" destOrd="0" presId="urn:microsoft.com/office/officeart/2005/8/layout/vList2"/>
    <dgm:cxn modelId="{1120A5DF-0FC7-8D43-BDD0-AD754750ED4E}" type="presParOf" srcId="{0DF29084-FC85-4247-B1A8-0700FCA842FE}" destId="{3012672C-DB72-7642-9876-BEA4C5397FF0}" srcOrd="1" destOrd="0" presId="urn:microsoft.com/office/officeart/2005/8/layout/vList2"/>
    <dgm:cxn modelId="{BF6FF415-8F6C-0140-85DC-8E47C2A9A434}" type="presParOf" srcId="{0DF29084-FC85-4247-B1A8-0700FCA842FE}" destId="{2CCB7514-74EC-244B-8947-4A7732715692}" srcOrd="2" destOrd="0" presId="urn:microsoft.com/office/officeart/2005/8/layout/vList2"/>
    <dgm:cxn modelId="{B833D5EF-2B24-4D4A-BF74-B5FCB59318B6}" type="presParOf" srcId="{0DF29084-FC85-4247-B1A8-0700FCA842FE}" destId="{28300854-B0D1-6645-AE57-0561CFD8BAF1}" srcOrd="3" destOrd="0" presId="urn:microsoft.com/office/officeart/2005/8/layout/vList2"/>
    <dgm:cxn modelId="{D88687CA-F547-8842-BC52-93AF6595853B}" type="presParOf" srcId="{0DF29084-FC85-4247-B1A8-0700FCA842FE}" destId="{2B9547FF-1066-724C-97D7-476EA53648A8}" srcOrd="4" destOrd="0" presId="urn:microsoft.com/office/officeart/2005/8/layout/vList2"/>
    <dgm:cxn modelId="{8A9BD29F-9741-F44C-B7EA-DC66349CE4F6}" type="presParOf" srcId="{0DF29084-FC85-4247-B1A8-0700FCA842FE}" destId="{80AD4FF7-B4A6-614B-A47C-C1E9744AFDCD}" srcOrd="5" destOrd="0" presId="urn:microsoft.com/office/officeart/2005/8/layout/vList2"/>
    <dgm:cxn modelId="{8FEAC45C-03FB-0C4F-B25B-A58CE52440CF}" type="presParOf" srcId="{0DF29084-FC85-4247-B1A8-0700FCA842FE}" destId="{72FD2D3F-DEC2-3847-ACB3-56B53F6DE692}" srcOrd="6" destOrd="0" presId="urn:microsoft.com/office/officeart/2005/8/layout/vList2"/>
    <dgm:cxn modelId="{609B4B64-4721-0046-B0ED-FF2599DDDDBB}" type="presParOf" srcId="{0DF29084-FC85-4247-B1A8-0700FCA842FE}" destId="{DBC6D6B1-C4E7-9E4F-ABB0-15F5EF4D9D4F}" srcOrd="7" destOrd="0" presId="urn:microsoft.com/office/officeart/2005/8/layout/vList2"/>
    <dgm:cxn modelId="{8B888C1D-8D9F-734A-8990-4785705283C7}" type="presParOf" srcId="{0DF29084-FC85-4247-B1A8-0700FCA842FE}" destId="{6E8EDE3B-B39A-AD42-A7BF-12D654A058CF}" srcOrd="8" destOrd="0" presId="urn:microsoft.com/office/officeart/2005/8/layout/vList2"/>
    <dgm:cxn modelId="{9A466A05-E352-AC4B-9C38-8A93CB93449C}" type="presParOf" srcId="{0DF29084-FC85-4247-B1A8-0700FCA842FE}" destId="{A7708C7F-90A9-0B4E-8C1D-1B3BD5FA4225}" srcOrd="9" destOrd="0" presId="urn:microsoft.com/office/officeart/2005/8/layout/vList2"/>
    <dgm:cxn modelId="{FF9F9AD5-AA21-8B4B-AD34-E9505A43AD57}" type="presParOf" srcId="{0DF29084-FC85-4247-B1A8-0700FCA842FE}" destId="{E548AF3B-9DE7-A940-A08D-E1B3C0F14EA0}" srcOrd="10" destOrd="0" presId="urn:microsoft.com/office/officeart/2005/8/layout/vList2"/>
    <dgm:cxn modelId="{33AA56DB-D489-2246-9A85-532E4C1D92BC}" type="presParOf" srcId="{0DF29084-FC85-4247-B1A8-0700FCA842FE}" destId="{3C7F24CC-0210-D048-9FF8-99E0DFBD8ECE}" srcOrd="11" destOrd="0" presId="urn:microsoft.com/office/officeart/2005/8/layout/vList2"/>
    <dgm:cxn modelId="{84DB676D-75E5-DA4A-B4B4-1C0D59579058}" type="presParOf" srcId="{0DF29084-FC85-4247-B1A8-0700FCA842FE}" destId="{53C8A26E-3206-4E49-A240-8A2431FDC4ED}" srcOrd="12" destOrd="0" presId="urn:microsoft.com/office/officeart/2005/8/layout/vList2"/>
    <dgm:cxn modelId="{610BD22E-1649-1345-B383-B60DA055BEA7}" type="presParOf" srcId="{0DF29084-FC85-4247-B1A8-0700FCA842FE}" destId="{F7E428B9-374C-AD4C-A0C7-AD0A300B705D}" srcOrd="13" destOrd="0" presId="urn:microsoft.com/office/officeart/2005/8/layout/vList2"/>
    <dgm:cxn modelId="{6B9D865B-5EAB-954D-ACEC-8009E128B61C}" type="presParOf" srcId="{0DF29084-FC85-4247-B1A8-0700FCA842FE}" destId="{E22C4633-427A-4A43-A26D-4FC6ADB15EAE}" srcOrd="14" destOrd="0" presId="urn:microsoft.com/office/officeart/2005/8/layout/vList2"/>
    <dgm:cxn modelId="{350C9196-7538-E847-96F4-283BDED858AE}" type="presParOf" srcId="{0DF29084-FC85-4247-B1A8-0700FCA842FE}" destId="{9708CD31-82CA-3F4F-BC39-55291956029D}" srcOrd="1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216B685-B157-B945-906D-2A165C2A7DFF}"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B1798321-A119-7C4E-8D06-729323BC632C}">
      <dgm:prSet phldrT="[Text]"/>
      <dgm:spPr/>
      <dgm:t>
        <a:bodyPr/>
        <a:lstStyle/>
        <a:p>
          <a:r>
            <a:rPr lang="en-US" dirty="0" err="1"/>
            <a:t>GenerateProjectFiles</a:t>
          </a:r>
          <a:endParaRPr lang="en-US" dirty="0"/>
        </a:p>
      </dgm:t>
    </dgm:pt>
    <dgm:pt modelId="{FEF1F00E-4241-7F41-9C14-885A10525715}" type="parTrans" cxnId="{32B87C49-9392-0048-B419-3C613AD78EC1}">
      <dgm:prSet/>
      <dgm:spPr/>
      <dgm:t>
        <a:bodyPr/>
        <a:lstStyle/>
        <a:p>
          <a:endParaRPr lang="en-US"/>
        </a:p>
      </dgm:t>
    </dgm:pt>
    <dgm:pt modelId="{7A2DF95B-1C64-4140-8926-725D5E2FA0C1}" type="sibTrans" cxnId="{32B87C49-9392-0048-B419-3C613AD78EC1}">
      <dgm:prSet/>
      <dgm:spPr/>
      <dgm:t>
        <a:bodyPr/>
        <a:lstStyle/>
        <a:p>
          <a:endParaRPr lang="en-US"/>
        </a:p>
      </dgm:t>
    </dgm:pt>
    <dgm:pt modelId="{61DF2F40-ED0D-F648-A512-5D16F1DEA363}">
      <dgm:prSet phldrT="[Text]"/>
      <dgm:spPr/>
      <dgm:t>
        <a:bodyPr/>
        <a:lstStyle/>
        <a:p>
          <a:r>
            <a:rPr lang="en-US" dirty="0"/>
            <a:t>Run this script to generate the Visual Studio solution or </a:t>
          </a:r>
          <a:r>
            <a:rPr lang="en-US" dirty="0" err="1"/>
            <a:t>Xcode</a:t>
          </a:r>
          <a:r>
            <a:rPr lang="en-US" dirty="0"/>
            <a:t> project. Rerun only when you add or remove a file.</a:t>
          </a:r>
        </a:p>
      </dgm:t>
    </dgm:pt>
    <dgm:pt modelId="{238B27E9-83FD-B847-ABF0-946C5160EDF2}" type="parTrans" cxnId="{91ED8C8B-1901-A944-B02F-3318C0E9644A}">
      <dgm:prSet/>
      <dgm:spPr/>
      <dgm:t>
        <a:bodyPr/>
        <a:lstStyle/>
        <a:p>
          <a:endParaRPr lang="en-US"/>
        </a:p>
      </dgm:t>
    </dgm:pt>
    <dgm:pt modelId="{7FB47F87-C021-2146-A468-83003645F7A3}" type="sibTrans" cxnId="{91ED8C8B-1901-A944-B02F-3318C0E9644A}">
      <dgm:prSet/>
      <dgm:spPr/>
      <dgm:t>
        <a:bodyPr/>
        <a:lstStyle/>
        <a:p>
          <a:endParaRPr lang="en-US"/>
        </a:p>
      </dgm:t>
    </dgm:pt>
    <dgm:pt modelId="{C60D8BE5-0055-094C-9AF1-8E5F2EC8F208}">
      <dgm:prSet phldrT="[Text]"/>
      <dgm:spPr/>
      <dgm:t>
        <a:bodyPr/>
        <a:lstStyle/>
        <a:p>
          <a:r>
            <a:rPr lang="en-US" dirty="0"/>
            <a:t>Build</a:t>
          </a:r>
        </a:p>
      </dgm:t>
    </dgm:pt>
    <dgm:pt modelId="{9E2A3490-3319-EB42-9B3F-86D348041406}" type="parTrans" cxnId="{BAD91D2E-ADBA-ED45-9700-651C14EBDDA7}">
      <dgm:prSet/>
      <dgm:spPr/>
      <dgm:t>
        <a:bodyPr/>
        <a:lstStyle/>
        <a:p>
          <a:endParaRPr lang="en-US"/>
        </a:p>
      </dgm:t>
    </dgm:pt>
    <dgm:pt modelId="{54EE72B4-4790-9649-BA65-6CF472B4CA8E}" type="sibTrans" cxnId="{BAD91D2E-ADBA-ED45-9700-651C14EBDDA7}">
      <dgm:prSet/>
      <dgm:spPr/>
      <dgm:t>
        <a:bodyPr/>
        <a:lstStyle/>
        <a:p>
          <a:endParaRPr lang="en-US"/>
        </a:p>
      </dgm:t>
    </dgm:pt>
    <dgm:pt modelId="{8DABCB02-AD26-7549-8855-9F02A7B30BD0}">
      <dgm:prSet phldrT="[Text]"/>
      <dgm:spPr/>
      <dgm:t>
        <a:bodyPr/>
        <a:lstStyle/>
        <a:p>
          <a:r>
            <a:rPr lang="en-US" dirty="0"/>
            <a:t>Open the UE5 file generated by </a:t>
          </a:r>
          <a:r>
            <a:rPr lang="en-US" dirty="0" err="1"/>
            <a:t>GenerateProjectFiles</a:t>
          </a:r>
          <a:r>
            <a:rPr lang="en-US" dirty="0"/>
            <a:t>. Do a Development Build of UE5. This will take at least an hour or two.</a:t>
          </a:r>
        </a:p>
      </dgm:t>
    </dgm:pt>
    <dgm:pt modelId="{8880A50E-2E6E-3542-AEB7-BD66BAB1DCB5}" type="parTrans" cxnId="{70FA4055-479F-0540-85FE-C011BA7CE65C}">
      <dgm:prSet/>
      <dgm:spPr/>
      <dgm:t>
        <a:bodyPr/>
        <a:lstStyle/>
        <a:p>
          <a:endParaRPr lang="en-US"/>
        </a:p>
      </dgm:t>
    </dgm:pt>
    <dgm:pt modelId="{0D4568D4-3F76-CD43-A371-4E639A4073D5}" type="sibTrans" cxnId="{70FA4055-479F-0540-85FE-C011BA7CE65C}">
      <dgm:prSet/>
      <dgm:spPr/>
      <dgm:t>
        <a:bodyPr/>
        <a:lstStyle/>
        <a:p>
          <a:endParaRPr lang="en-US"/>
        </a:p>
      </dgm:t>
    </dgm:pt>
    <dgm:pt modelId="{D00CCAFB-BAFA-9448-8771-1862CD3128DD}">
      <dgm:prSet phldrT="[Text]"/>
      <dgm:spPr/>
      <dgm:t>
        <a:bodyPr/>
        <a:lstStyle/>
        <a:p>
          <a:r>
            <a:rPr lang="en-US" dirty="0"/>
            <a:t>Run</a:t>
          </a:r>
        </a:p>
      </dgm:t>
    </dgm:pt>
    <dgm:pt modelId="{38BC2C57-3B1E-434A-BDE4-ED1D18B481F4}" type="parTrans" cxnId="{174ED464-97E2-1544-B6FA-E69A91D1D0C6}">
      <dgm:prSet/>
      <dgm:spPr/>
      <dgm:t>
        <a:bodyPr/>
        <a:lstStyle/>
        <a:p>
          <a:endParaRPr lang="en-US"/>
        </a:p>
      </dgm:t>
    </dgm:pt>
    <dgm:pt modelId="{E4B7FF12-ECFF-2C48-BFCC-ED9408D658AD}" type="sibTrans" cxnId="{174ED464-97E2-1544-B6FA-E69A91D1D0C6}">
      <dgm:prSet/>
      <dgm:spPr/>
      <dgm:t>
        <a:bodyPr/>
        <a:lstStyle/>
        <a:p>
          <a:endParaRPr lang="en-US"/>
        </a:p>
      </dgm:t>
    </dgm:pt>
    <dgm:pt modelId="{8979F3A2-A20B-7E4B-A124-3E75191F93C5}">
      <dgm:prSet phldrT="[Text]"/>
      <dgm:spPr/>
      <dgm:t>
        <a:bodyPr/>
        <a:lstStyle/>
        <a:p>
          <a:r>
            <a:rPr lang="en-US" dirty="0"/>
            <a:t>Use the “Run” button in your IDE toolbar to start UE5. The first time you run, it will take a while to start as it does some first-time setup.</a:t>
          </a:r>
        </a:p>
      </dgm:t>
    </dgm:pt>
    <dgm:pt modelId="{F6A3A492-B872-1842-A29D-7F74C5855890}" type="parTrans" cxnId="{30FD18DC-8D5C-8B49-8471-03A59590D7D4}">
      <dgm:prSet/>
      <dgm:spPr/>
      <dgm:t>
        <a:bodyPr/>
        <a:lstStyle/>
        <a:p>
          <a:endParaRPr lang="en-US"/>
        </a:p>
      </dgm:t>
    </dgm:pt>
    <dgm:pt modelId="{998F7DF1-D97D-4643-83B9-180EC1667185}" type="sibTrans" cxnId="{30FD18DC-8D5C-8B49-8471-03A59590D7D4}">
      <dgm:prSet/>
      <dgm:spPr/>
      <dgm:t>
        <a:bodyPr/>
        <a:lstStyle/>
        <a:p>
          <a:endParaRPr lang="en-US"/>
        </a:p>
      </dgm:t>
    </dgm:pt>
    <dgm:pt modelId="{FFD83911-1ACB-E146-B5CC-D3FF3F553169}" type="pres">
      <dgm:prSet presAssocID="{D216B685-B157-B945-906D-2A165C2A7DFF}" presName="Name0" presStyleCnt="0">
        <dgm:presLayoutVars>
          <dgm:dir/>
          <dgm:animLvl val="lvl"/>
          <dgm:resizeHandles val="exact"/>
        </dgm:presLayoutVars>
      </dgm:prSet>
      <dgm:spPr/>
    </dgm:pt>
    <dgm:pt modelId="{D49BC124-AB87-0F42-B198-377FBA6AB43B}" type="pres">
      <dgm:prSet presAssocID="{D00CCAFB-BAFA-9448-8771-1862CD3128DD}" presName="boxAndChildren" presStyleCnt="0"/>
      <dgm:spPr/>
    </dgm:pt>
    <dgm:pt modelId="{299B97A5-895B-BA4C-9EF2-0DEB228842B5}" type="pres">
      <dgm:prSet presAssocID="{D00CCAFB-BAFA-9448-8771-1862CD3128DD}" presName="parentTextBox" presStyleLbl="node1" presStyleIdx="0" presStyleCnt="3"/>
      <dgm:spPr/>
    </dgm:pt>
    <dgm:pt modelId="{5765FD15-42F8-C246-A884-FE48785B415C}" type="pres">
      <dgm:prSet presAssocID="{D00CCAFB-BAFA-9448-8771-1862CD3128DD}" presName="entireBox" presStyleLbl="node1" presStyleIdx="0" presStyleCnt="3"/>
      <dgm:spPr/>
    </dgm:pt>
    <dgm:pt modelId="{91F43F2A-E489-A941-834C-D0CEDB066AC6}" type="pres">
      <dgm:prSet presAssocID="{D00CCAFB-BAFA-9448-8771-1862CD3128DD}" presName="descendantBox" presStyleCnt="0"/>
      <dgm:spPr/>
    </dgm:pt>
    <dgm:pt modelId="{CBA3D8D3-E84D-3948-863D-5179EB267304}" type="pres">
      <dgm:prSet presAssocID="{8979F3A2-A20B-7E4B-A124-3E75191F93C5}" presName="childTextBox" presStyleLbl="fgAccFollowNode1" presStyleIdx="0" presStyleCnt="3">
        <dgm:presLayoutVars>
          <dgm:bulletEnabled val="1"/>
        </dgm:presLayoutVars>
      </dgm:prSet>
      <dgm:spPr/>
    </dgm:pt>
    <dgm:pt modelId="{9CF738FA-F3F0-5444-8AD1-3F462E7F7D06}" type="pres">
      <dgm:prSet presAssocID="{54EE72B4-4790-9649-BA65-6CF472B4CA8E}" presName="sp" presStyleCnt="0"/>
      <dgm:spPr/>
    </dgm:pt>
    <dgm:pt modelId="{DFD213AB-90DC-364C-BAD0-0E6E9961D416}" type="pres">
      <dgm:prSet presAssocID="{C60D8BE5-0055-094C-9AF1-8E5F2EC8F208}" presName="arrowAndChildren" presStyleCnt="0"/>
      <dgm:spPr/>
    </dgm:pt>
    <dgm:pt modelId="{759A786F-0342-E944-8D71-EED83F804FF6}" type="pres">
      <dgm:prSet presAssocID="{C60D8BE5-0055-094C-9AF1-8E5F2EC8F208}" presName="parentTextArrow" presStyleLbl="node1" presStyleIdx="0" presStyleCnt="3"/>
      <dgm:spPr/>
    </dgm:pt>
    <dgm:pt modelId="{E5220D1E-E853-284B-B36F-F1F2283FD81D}" type="pres">
      <dgm:prSet presAssocID="{C60D8BE5-0055-094C-9AF1-8E5F2EC8F208}" presName="arrow" presStyleLbl="node1" presStyleIdx="1" presStyleCnt="3"/>
      <dgm:spPr/>
    </dgm:pt>
    <dgm:pt modelId="{2F83D07B-A8F9-B542-9EF8-44E249E0D179}" type="pres">
      <dgm:prSet presAssocID="{C60D8BE5-0055-094C-9AF1-8E5F2EC8F208}" presName="descendantArrow" presStyleCnt="0"/>
      <dgm:spPr/>
    </dgm:pt>
    <dgm:pt modelId="{35BD36D7-6844-B242-9BA8-73369AB07873}" type="pres">
      <dgm:prSet presAssocID="{8DABCB02-AD26-7549-8855-9F02A7B30BD0}" presName="childTextArrow" presStyleLbl="fgAccFollowNode1" presStyleIdx="1" presStyleCnt="3">
        <dgm:presLayoutVars>
          <dgm:bulletEnabled val="1"/>
        </dgm:presLayoutVars>
      </dgm:prSet>
      <dgm:spPr/>
    </dgm:pt>
    <dgm:pt modelId="{D970D082-D505-9B4A-B81F-B219440C0DE6}" type="pres">
      <dgm:prSet presAssocID="{7A2DF95B-1C64-4140-8926-725D5E2FA0C1}" presName="sp" presStyleCnt="0"/>
      <dgm:spPr/>
    </dgm:pt>
    <dgm:pt modelId="{7BB66130-F6D3-3745-AB3F-99AE074B1AAF}" type="pres">
      <dgm:prSet presAssocID="{B1798321-A119-7C4E-8D06-729323BC632C}" presName="arrowAndChildren" presStyleCnt="0"/>
      <dgm:spPr/>
    </dgm:pt>
    <dgm:pt modelId="{5D3B16B1-137C-264D-9707-0B8C84B349F2}" type="pres">
      <dgm:prSet presAssocID="{B1798321-A119-7C4E-8D06-729323BC632C}" presName="parentTextArrow" presStyleLbl="node1" presStyleIdx="1" presStyleCnt="3"/>
      <dgm:spPr/>
    </dgm:pt>
    <dgm:pt modelId="{66F8AC70-F477-A142-9816-BB420207F6C3}" type="pres">
      <dgm:prSet presAssocID="{B1798321-A119-7C4E-8D06-729323BC632C}" presName="arrow" presStyleLbl="node1" presStyleIdx="2" presStyleCnt="3"/>
      <dgm:spPr/>
    </dgm:pt>
    <dgm:pt modelId="{0E500157-0BA9-574D-91B1-2C379D62BFEB}" type="pres">
      <dgm:prSet presAssocID="{B1798321-A119-7C4E-8D06-729323BC632C}" presName="descendantArrow" presStyleCnt="0"/>
      <dgm:spPr/>
    </dgm:pt>
    <dgm:pt modelId="{23E4C13F-A3C1-A94D-979F-E6E1C4C1E3BD}" type="pres">
      <dgm:prSet presAssocID="{61DF2F40-ED0D-F648-A512-5D16F1DEA363}" presName="childTextArrow" presStyleLbl="fgAccFollowNode1" presStyleIdx="2" presStyleCnt="3">
        <dgm:presLayoutVars>
          <dgm:bulletEnabled val="1"/>
        </dgm:presLayoutVars>
      </dgm:prSet>
      <dgm:spPr/>
    </dgm:pt>
  </dgm:ptLst>
  <dgm:cxnLst>
    <dgm:cxn modelId="{7253A70C-0617-2D4B-BF68-B5E8587352DA}" type="presOf" srcId="{61DF2F40-ED0D-F648-A512-5D16F1DEA363}" destId="{23E4C13F-A3C1-A94D-979F-E6E1C4C1E3BD}" srcOrd="0" destOrd="0" presId="urn:microsoft.com/office/officeart/2005/8/layout/process4"/>
    <dgm:cxn modelId="{FAA18D16-28F2-7D40-BFC4-15101827E59E}" type="presOf" srcId="{C60D8BE5-0055-094C-9AF1-8E5F2EC8F208}" destId="{E5220D1E-E853-284B-B36F-F1F2283FD81D}" srcOrd="1" destOrd="0" presId="urn:microsoft.com/office/officeart/2005/8/layout/process4"/>
    <dgm:cxn modelId="{7872A528-9F82-3247-B542-EA8E4630DDB7}" type="presOf" srcId="{D216B685-B157-B945-906D-2A165C2A7DFF}" destId="{FFD83911-1ACB-E146-B5CC-D3FF3F553169}" srcOrd="0" destOrd="0" presId="urn:microsoft.com/office/officeart/2005/8/layout/process4"/>
    <dgm:cxn modelId="{3875C728-DBE3-1C43-9A72-BA0D7C82D70C}" type="presOf" srcId="{8DABCB02-AD26-7549-8855-9F02A7B30BD0}" destId="{35BD36D7-6844-B242-9BA8-73369AB07873}" srcOrd="0" destOrd="0" presId="urn:microsoft.com/office/officeart/2005/8/layout/process4"/>
    <dgm:cxn modelId="{BAD91D2E-ADBA-ED45-9700-651C14EBDDA7}" srcId="{D216B685-B157-B945-906D-2A165C2A7DFF}" destId="{C60D8BE5-0055-094C-9AF1-8E5F2EC8F208}" srcOrd="1" destOrd="0" parTransId="{9E2A3490-3319-EB42-9B3F-86D348041406}" sibTransId="{54EE72B4-4790-9649-BA65-6CF472B4CA8E}"/>
    <dgm:cxn modelId="{32B87C49-9392-0048-B419-3C613AD78EC1}" srcId="{D216B685-B157-B945-906D-2A165C2A7DFF}" destId="{B1798321-A119-7C4E-8D06-729323BC632C}" srcOrd="0" destOrd="0" parTransId="{FEF1F00E-4241-7F41-9C14-885A10525715}" sibTransId="{7A2DF95B-1C64-4140-8926-725D5E2FA0C1}"/>
    <dgm:cxn modelId="{70FA4055-479F-0540-85FE-C011BA7CE65C}" srcId="{C60D8BE5-0055-094C-9AF1-8E5F2EC8F208}" destId="{8DABCB02-AD26-7549-8855-9F02A7B30BD0}" srcOrd="0" destOrd="0" parTransId="{8880A50E-2E6E-3542-AEB7-BD66BAB1DCB5}" sibTransId="{0D4568D4-3F76-CD43-A371-4E639A4073D5}"/>
    <dgm:cxn modelId="{174ED464-97E2-1544-B6FA-E69A91D1D0C6}" srcId="{D216B685-B157-B945-906D-2A165C2A7DFF}" destId="{D00CCAFB-BAFA-9448-8771-1862CD3128DD}" srcOrd="2" destOrd="0" parTransId="{38BC2C57-3B1E-434A-BDE4-ED1D18B481F4}" sibTransId="{E4B7FF12-ECFF-2C48-BFCC-ED9408D658AD}"/>
    <dgm:cxn modelId="{FB0B4C83-74F1-A247-A573-D17C27516050}" type="presOf" srcId="{8979F3A2-A20B-7E4B-A124-3E75191F93C5}" destId="{CBA3D8D3-E84D-3948-863D-5179EB267304}" srcOrd="0" destOrd="0" presId="urn:microsoft.com/office/officeart/2005/8/layout/process4"/>
    <dgm:cxn modelId="{CC1BB883-A26B-2247-8C02-40F6EDC50B30}" type="presOf" srcId="{D00CCAFB-BAFA-9448-8771-1862CD3128DD}" destId="{5765FD15-42F8-C246-A884-FE48785B415C}" srcOrd="1" destOrd="0" presId="urn:microsoft.com/office/officeart/2005/8/layout/process4"/>
    <dgm:cxn modelId="{91ED8C8B-1901-A944-B02F-3318C0E9644A}" srcId="{B1798321-A119-7C4E-8D06-729323BC632C}" destId="{61DF2F40-ED0D-F648-A512-5D16F1DEA363}" srcOrd="0" destOrd="0" parTransId="{238B27E9-83FD-B847-ABF0-946C5160EDF2}" sibTransId="{7FB47F87-C021-2146-A468-83003645F7A3}"/>
    <dgm:cxn modelId="{8EAE139D-A55C-5F44-BF41-64E19F4A7E28}" type="presOf" srcId="{C60D8BE5-0055-094C-9AF1-8E5F2EC8F208}" destId="{759A786F-0342-E944-8D71-EED83F804FF6}" srcOrd="0" destOrd="0" presId="urn:microsoft.com/office/officeart/2005/8/layout/process4"/>
    <dgm:cxn modelId="{308C38A3-C557-8748-AED1-86F0006F6A99}" type="presOf" srcId="{B1798321-A119-7C4E-8D06-729323BC632C}" destId="{66F8AC70-F477-A142-9816-BB420207F6C3}" srcOrd="1" destOrd="0" presId="urn:microsoft.com/office/officeart/2005/8/layout/process4"/>
    <dgm:cxn modelId="{67891EB3-5198-F24C-A1B1-98A2092998B0}" type="presOf" srcId="{B1798321-A119-7C4E-8D06-729323BC632C}" destId="{5D3B16B1-137C-264D-9707-0B8C84B349F2}" srcOrd="0" destOrd="0" presId="urn:microsoft.com/office/officeart/2005/8/layout/process4"/>
    <dgm:cxn modelId="{73BF8FCC-E7A7-9647-AFCE-128294F7089C}" type="presOf" srcId="{D00CCAFB-BAFA-9448-8771-1862CD3128DD}" destId="{299B97A5-895B-BA4C-9EF2-0DEB228842B5}" srcOrd="0" destOrd="0" presId="urn:microsoft.com/office/officeart/2005/8/layout/process4"/>
    <dgm:cxn modelId="{30FD18DC-8D5C-8B49-8471-03A59590D7D4}" srcId="{D00CCAFB-BAFA-9448-8771-1862CD3128DD}" destId="{8979F3A2-A20B-7E4B-A124-3E75191F93C5}" srcOrd="0" destOrd="0" parTransId="{F6A3A492-B872-1842-A29D-7F74C5855890}" sibTransId="{998F7DF1-D97D-4643-83B9-180EC1667185}"/>
    <dgm:cxn modelId="{C125CE52-1E21-5549-97A7-AD6260ACC454}" type="presParOf" srcId="{FFD83911-1ACB-E146-B5CC-D3FF3F553169}" destId="{D49BC124-AB87-0F42-B198-377FBA6AB43B}" srcOrd="0" destOrd="0" presId="urn:microsoft.com/office/officeart/2005/8/layout/process4"/>
    <dgm:cxn modelId="{0B829226-14DC-344E-9D60-E6FF4214C05E}" type="presParOf" srcId="{D49BC124-AB87-0F42-B198-377FBA6AB43B}" destId="{299B97A5-895B-BA4C-9EF2-0DEB228842B5}" srcOrd="0" destOrd="0" presId="urn:microsoft.com/office/officeart/2005/8/layout/process4"/>
    <dgm:cxn modelId="{9B280A57-3D64-3642-9FCF-3758649AE7CB}" type="presParOf" srcId="{D49BC124-AB87-0F42-B198-377FBA6AB43B}" destId="{5765FD15-42F8-C246-A884-FE48785B415C}" srcOrd="1" destOrd="0" presId="urn:microsoft.com/office/officeart/2005/8/layout/process4"/>
    <dgm:cxn modelId="{7129B5A5-E762-474D-BA12-6F59E769837D}" type="presParOf" srcId="{D49BC124-AB87-0F42-B198-377FBA6AB43B}" destId="{91F43F2A-E489-A941-834C-D0CEDB066AC6}" srcOrd="2" destOrd="0" presId="urn:microsoft.com/office/officeart/2005/8/layout/process4"/>
    <dgm:cxn modelId="{F478D3D4-3837-2B48-AB7C-1657364BE58B}" type="presParOf" srcId="{91F43F2A-E489-A941-834C-D0CEDB066AC6}" destId="{CBA3D8D3-E84D-3948-863D-5179EB267304}" srcOrd="0" destOrd="0" presId="urn:microsoft.com/office/officeart/2005/8/layout/process4"/>
    <dgm:cxn modelId="{FE366269-93F6-E042-A86B-321F0B418A01}" type="presParOf" srcId="{FFD83911-1ACB-E146-B5CC-D3FF3F553169}" destId="{9CF738FA-F3F0-5444-8AD1-3F462E7F7D06}" srcOrd="1" destOrd="0" presId="urn:microsoft.com/office/officeart/2005/8/layout/process4"/>
    <dgm:cxn modelId="{F084F778-4505-D145-93C2-4A4EAF2B7C69}" type="presParOf" srcId="{FFD83911-1ACB-E146-B5CC-D3FF3F553169}" destId="{DFD213AB-90DC-364C-BAD0-0E6E9961D416}" srcOrd="2" destOrd="0" presId="urn:microsoft.com/office/officeart/2005/8/layout/process4"/>
    <dgm:cxn modelId="{BBB05D63-6008-3446-AB31-F96B193ACF08}" type="presParOf" srcId="{DFD213AB-90DC-364C-BAD0-0E6E9961D416}" destId="{759A786F-0342-E944-8D71-EED83F804FF6}" srcOrd="0" destOrd="0" presId="urn:microsoft.com/office/officeart/2005/8/layout/process4"/>
    <dgm:cxn modelId="{673D458A-D03B-9B41-91B3-B49F79ECE442}" type="presParOf" srcId="{DFD213AB-90DC-364C-BAD0-0E6E9961D416}" destId="{E5220D1E-E853-284B-B36F-F1F2283FD81D}" srcOrd="1" destOrd="0" presId="urn:microsoft.com/office/officeart/2005/8/layout/process4"/>
    <dgm:cxn modelId="{FD6540B0-75E4-B24B-89CA-77241F1B994F}" type="presParOf" srcId="{DFD213AB-90DC-364C-BAD0-0E6E9961D416}" destId="{2F83D07B-A8F9-B542-9EF8-44E249E0D179}" srcOrd="2" destOrd="0" presId="urn:microsoft.com/office/officeart/2005/8/layout/process4"/>
    <dgm:cxn modelId="{4FFD76F7-8BBC-3748-8291-B79B0E0A2398}" type="presParOf" srcId="{2F83D07B-A8F9-B542-9EF8-44E249E0D179}" destId="{35BD36D7-6844-B242-9BA8-73369AB07873}" srcOrd="0" destOrd="0" presId="urn:microsoft.com/office/officeart/2005/8/layout/process4"/>
    <dgm:cxn modelId="{274715D8-7EC0-EE44-AE9E-844847FADAAB}" type="presParOf" srcId="{FFD83911-1ACB-E146-B5CC-D3FF3F553169}" destId="{D970D082-D505-9B4A-B81F-B219440C0DE6}" srcOrd="3" destOrd="0" presId="urn:microsoft.com/office/officeart/2005/8/layout/process4"/>
    <dgm:cxn modelId="{3745D61E-94C0-2B41-AF30-7FEC8CC9BFD1}" type="presParOf" srcId="{FFD83911-1ACB-E146-B5CC-D3FF3F553169}" destId="{7BB66130-F6D3-3745-AB3F-99AE074B1AAF}" srcOrd="4" destOrd="0" presId="urn:microsoft.com/office/officeart/2005/8/layout/process4"/>
    <dgm:cxn modelId="{77EAC50B-AA31-024F-B115-B137F7324400}" type="presParOf" srcId="{7BB66130-F6D3-3745-AB3F-99AE074B1AAF}" destId="{5D3B16B1-137C-264D-9707-0B8C84B349F2}" srcOrd="0" destOrd="0" presId="urn:microsoft.com/office/officeart/2005/8/layout/process4"/>
    <dgm:cxn modelId="{89A5E929-73B8-684E-A7BB-8396840689B8}" type="presParOf" srcId="{7BB66130-F6D3-3745-AB3F-99AE074B1AAF}" destId="{66F8AC70-F477-A142-9816-BB420207F6C3}" srcOrd="1" destOrd="0" presId="urn:microsoft.com/office/officeart/2005/8/layout/process4"/>
    <dgm:cxn modelId="{165ECE67-D8B3-9940-9E92-418CD8BAF99A}" type="presParOf" srcId="{7BB66130-F6D3-3745-AB3F-99AE074B1AAF}" destId="{0E500157-0BA9-574D-91B1-2C379D62BFEB}" srcOrd="2" destOrd="0" presId="urn:microsoft.com/office/officeart/2005/8/layout/process4"/>
    <dgm:cxn modelId="{B6FEF608-5D6D-FA46-8040-2F09B28F600F}" type="presParOf" srcId="{0E500157-0BA9-574D-91B1-2C379D62BFEB}" destId="{23E4C13F-A3C1-A94D-979F-E6E1C4C1E3B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A62F0F-3DE8-5649-AFE8-A5E98A421546}"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F49A6A7D-CB0F-CE4B-8FC1-C93A3C931732}">
      <dgm:prSet phldrT="[Text]"/>
      <dgm:spPr/>
      <dgm:t>
        <a:bodyPr/>
        <a:lstStyle/>
        <a:p>
          <a:r>
            <a:rPr lang="en-US" dirty="0"/>
            <a:t>Local System</a:t>
          </a:r>
        </a:p>
      </dgm:t>
    </dgm:pt>
    <dgm:pt modelId="{6642D903-3635-4542-A2A7-DCFEC20CFEB4}" type="parTrans" cxnId="{4F878767-AF96-4C44-8B12-4B9838980711}">
      <dgm:prSet/>
      <dgm:spPr/>
      <dgm:t>
        <a:bodyPr/>
        <a:lstStyle/>
        <a:p>
          <a:endParaRPr lang="en-US"/>
        </a:p>
      </dgm:t>
    </dgm:pt>
    <dgm:pt modelId="{F821EE07-8088-1C4B-A942-61C0953A50EB}" type="sibTrans" cxnId="{4F878767-AF96-4C44-8B12-4B9838980711}">
      <dgm:prSet/>
      <dgm:spPr/>
      <dgm:t>
        <a:bodyPr/>
        <a:lstStyle/>
        <a:p>
          <a:endParaRPr lang="en-US"/>
        </a:p>
      </dgm:t>
    </dgm:pt>
    <dgm:pt modelId="{68F6D2E6-1373-294F-BCE9-B3A656270ED2}">
      <dgm:prSet phldrT="[Text]"/>
      <dgm:spPr/>
      <dgm:t>
        <a:bodyPr/>
        <a:lstStyle/>
        <a:p>
          <a:r>
            <a:rPr lang="en-US" dirty="0"/>
            <a:t>Remote Build</a:t>
          </a:r>
        </a:p>
      </dgm:t>
    </dgm:pt>
    <dgm:pt modelId="{6AFDCEB6-BAA5-6549-ABD9-FC2B71AA4CA6}" type="parTrans" cxnId="{CC0673CB-4F76-B447-9FBA-F6F0ABE8D17C}">
      <dgm:prSet/>
      <dgm:spPr/>
      <dgm:t>
        <a:bodyPr/>
        <a:lstStyle/>
        <a:p>
          <a:endParaRPr lang="en-US"/>
        </a:p>
      </dgm:t>
    </dgm:pt>
    <dgm:pt modelId="{7A419D56-D349-1C4D-AE8D-DF00471173C8}" type="sibTrans" cxnId="{CC0673CB-4F76-B447-9FBA-F6F0ABE8D17C}">
      <dgm:prSet/>
      <dgm:spPr/>
      <dgm:t>
        <a:bodyPr/>
        <a:lstStyle/>
        <a:p>
          <a:endParaRPr lang="en-US"/>
        </a:p>
      </dgm:t>
    </dgm:pt>
    <dgm:pt modelId="{35193CEB-19EF-8340-B33A-09C1214E1175}">
      <dgm:prSet phldrT="[Text]"/>
      <dgm:spPr/>
      <dgm:t>
        <a:bodyPr/>
        <a:lstStyle/>
        <a:p>
          <a:r>
            <a:rPr lang="en-US" dirty="0"/>
            <a:t>Remote Build</a:t>
          </a:r>
        </a:p>
      </dgm:t>
    </dgm:pt>
    <dgm:pt modelId="{D581C8A5-06C3-7347-9484-C54B9D313BD5}" type="parTrans" cxnId="{CC3EA875-8EBB-0A41-9BB6-5FF0DBECA9C4}">
      <dgm:prSet/>
      <dgm:spPr/>
      <dgm:t>
        <a:bodyPr/>
        <a:lstStyle/>
        <a:p>
          <a:endParaRPr lang="en-US"/>
        </a:p>
      </dgm:t>
    </dgm:pt>
    <dgm:pt modelId="{8513A842-44A3-5D4A-803E-9ED1A82F24BC}" type="sibTrans" cxnId="{CC3EA875-8EBB-0A41-9BB6-5FF0DBECA9C4}">
      <dgm:prSet/>
      <dgm:spPr/>
      <dgm:t>
        <a:bodyPr/>
        <a:lstStyle/>
        <a:p>
          <a:endParaRPr lang="en-US"/>
        </a:p>
      </dgm:t>
    </dgm:pt>
    <dgm:pt modelId="{368063F8-B8C5-4E48-93FA-6C3DE35B70EA}">
      <dgm:prSet phldrT="[Text]"/>
      <dgm:spPr/>
      <dgm:t>
        <a:bodyPr/>
        <a:lstStyle/>
        <a:p>
          <a:r>
            <a:rPr lang="en-US" dirty="0"/>
            <a:t>Remote Build</a:t>
          </a:r>
        </a:p>
      </dgm:t>
    </dgm:pt>
    <dgm:pt modelId="{9540EF27-C154-3041-ACEB-B459BA47A260}" type="parTrans" cxnId="{287BC856-B173-8341-B9C7-E93BA0B2606B}">
      <dgm:prSet/>
      <dgm:spPr/>
      <dgm:t>
        <a:bodyPr/>
        <a:lstStyle/>
        <a:p>
          <a:endParaRPr lang="en-US"/>
        </a:p>
      </dgm:t>
    </dgm:pt>
    <dgm:pt modelId="{F695D747-96FC-684B-A305-2BCE6DAE4797}" type="sibTrans" cxnId="{287BC856-B173-8341-B9C7-E93BA0B2606B}">
      <dgm:prSet/>
      <dgm:spPr/>
      <dgm:t>
        <a:bodyPr/>
        <a:lstStyle/>
        <a:p>
          <a:endParaRPr lang="en-US"/>
        </a:p>
      </dgm:t>
    </dgm:pt>
    <dgm:pt modelId="{256E29D1-B598-CB44-AB1E-89860BC7582C}">
      <dgm:prSet phldrT="[Text]"/>
      <dgm:spPr/>
      <dgm:t>
        <a:bodyPr/>
        <a:lstStyle/>
        <a:p>
          <a:r>
            <a:rPr lang="en-US" dirty="0"/>
            <a:t>Remote Build</a:t>
          </a:r>
        </a:p>
      </dgm:t>
    </dgm:pt>
    <dgm:pt modelId="{5A301B92-C4F4-D149-9EFF-442026C38C03}" type="parTrans" cxnId="{6D650DDA-4F4F-E14C-8656-8D2B61A9FCDF}">
      <dgm:prSet/>
      <dgm:spPr/>
      <dgm:t>
        <a:bodyPr/>
        <a:lstStyle/>
        <a:p>
          <a:endParaRPr lang="en-US"/>
        </a:p>
      </dgm:t>
    </dgm:pt>
    <dgm:pt modelId="{F266739B-CB83-B048-826D-70A5728005D7}" type="sibTrans" cxnId="{6D650DDA-4F4F-E14C-8656-8D2B61A9FCDF}">
      <dgm:prSet/>
      <dgm:spPr/>
      <dgm:t>
        <a:bodyPr/>
        <a:lstStyle/>
        <a:p>
          <a:endParaRPr lang="en-US"/>
        </a:p>
      </dgm:t>
    </dgm:pt>
    <dgm:pt modelId="{952CFC34-D3FF-DD48-8B06-D83FAB40DFF3}">
      <dgm:prSet phldrT="[Text]"/>
      <dgm:spPr/>
      <dgm:t>
        <a:bodyPr/>
        <a:lstStyle/>
        <a:p>
          <a:r>
            <a:rPr lang="en-US" dirty="0"/>
            <a:t>Remote Build</a:t>
          </a:r>
        </a:p>
      </dgm:t>
    </dgm:pt>
    <dgm:pt modelId="{9AA587FC-3166-7E40-BE2C-B4626ADBE27F}" type="parTrans" cxnId="{0666E85B-2FB5-F543-A0CB-DF88107159BE}">
      <dgm:prSet/>
      <dgm:spPr/>
      <dgm:t>
        <a:bodyPr/>
        <a:lstStyle/>
        <a:p>
          <a:endParaRPr lang="en-US"/>
        </a:p>
      </dgm:t>
    </dgm:pt>
    <dgm:pt modelId="{3B704DFB-08E4-424F-8CE6-AF4176D0D9F2}" type="sibTrans" cxnId="{0666E85B-2FB5-F543-A0CB-DF88107159BE}">
      <dgm:prSet/>
      <dgm:spPr/>
      <dgm:t>
        <a:bodyPr/>
        <a:lstStyle/>
        <a:p>
          <a:endParaRPr lang="en-US"/>
        </a:p>
      </dgm:t>
    </dgm:pt>
    <dgm:pt modelId="{C40C3A50-DD67-634A-99B7-333521E6861D}">
      <dgm:prSet phldrT="[Text]"/>
      <dgm:spPr/>
      <dgm:t>
        <a:bodyPr/>
        <a:lstStyle/>
        <a:p>
          <a:r>
            <a:rPr lang="en-US" dirty="0"/>
            <a:t>Remote Build</a:t>
          </a:r>
        </a:p>
      </dgm:t>
    </dgm:pt>
    <dgm:pt modelId="{94987F4B-69BD-0B42-ACE3-512C69986D66}" type="parTrans" cxnId="{F0E24A4D-B341-394B-BBEB-77CE3CF3BD08}">
      <dgm:prSet/>
      <dgm:spPr/>
      <dgm:t>
        <a:bodyPr/>
        <a:lstStyle/>
        <a:p>
          <a:endParaRPr lang="en-US"/>
        </a:p>
      </dgm:t>
    </dgm:pt>
    <dgm:pt modelId="{74028BBE-DA4D-4241-95F6-92EAC4851F0A}" type="sibTrans" cxnId="{F0E24A4D-B341-394B-BBEB-77CE3CF3BD08}">
      <dgm:prSet/>
      <dgm:spPr/>
      <dgm:t>
        <a:bodyPr/>
        <a:lstStyle/>
        <a:p>
          <a:endParaRPr lang="en-US"/>
        </a:p>
      </dgm:t>
    </dgm:pt>
    <dgm:pt modelId="{E6075AB1-1F5B-EA4F-8C72-DD9010D48053}">
      <dgm:prSet phldrT="[Text]"/>
      <dgm:spPr/>
      <dgm:t>
        <a:bodyPr/>
        <a:lstStyle/>
        <a:p>
          <a:r>
            <a:rPr lang="en-US" dirty="0"/>
            <a:t>Remote Build</a:t>
          </a:r>
        </a:p>
      </dgm:t>
    </dgm:pt>
    <dgm:pt modelId="{2431490A-4B97-CD49-B161-1A4DF4333FCF}" type="parTrans" cxnId="{DB2A4AFA-B325-A24C-936F-20A34148558E}">
      <dgm:prSet/>
      <dgm:spPr/>
      <dgm:t>
        <a:bodyPr/>
        <a:lstStyle/>
        <a:p>
          <a:endParaRPr lang="en-US"/>
        </a:p>
      </dgm:t>
    </dgm:pt>
    <dgm:pt modelId="{B9DBDE93-3730-784C-B014-C2F22A49F7AF}" type="sibTrans" cxnId="{DB2A4AFA-B325-A24C-936F-20A34148558E}">
      <dgm:prSet/>
      <dgm:spPr/>
      <dgm:t>
        <a:bodyPr/>
        <a:lstStyle/>
        <a:p>
          <a:endParaRPr lang="en-US"/>
        </a:p>
      </dgm:t>
    </dgm:pt>
    <dgm:pt modelId="{15EF2470-C25E-444F-8613-B493D12E5B0D}">
      <dgm:prSet phldrT="[Text]"/>
      <dgm:spPr/>
      <dgm:t>
        <a:bodyPr/>
        <a:lstStyle/>
        <a:p>
          <a:r>
            <a:rPr lang="en-US" dirty="0"/>
            <a:t>Remote Build</a:t>
          </a:r>
        </a:p>
      </dgm:t>
    </dgm:pt>
    <dgm:pt modelId="{1FD6B30B-9003-D047-A579-54BFCCB03E44}" type="parTrans" cxnId="{E85D87FC-30F2-134E-91FD-00D928316734}">
      <dgm:prSet/>
      <dgm:spPr/>
      <dgm:t>
        <a:bodyPr/>
        <a:lstStyle/>
        <a:p>
          <a:endParaRPr lang="en-US"/>
        </a:p>
      </dgm:t>
    </dgm:pt>
    <dgm:pt modelId="{1699A381-A59F-FB41-B8C4-A97EAB7C6056}" type="sibTrans" cxnId="{E85D87FC-30F2-134E-91FD-00D928316734}">
      <dgm:prSet/>
      <dgm:spPr/>
      <dgm:t>
        <a:bodyPr/>
        <a:lstStyle/>
        <a:p>
          <a:endParaRPr lang="en-US"/>
        </a:p>
      </dgm:t>
    </dgm:pt>
    <dgm:pt modelId="{527A4D1A-5E4B-E640-8260-C10604A4F88B}">
      <dgm:prSet phldrT="[Text]"/>
      <dgm:spPr/>
      <dgm:t>
        <a:bodyPr/>
        <a:lstStyle/>
        <a:p>
          <a:r>
            <a:rPr lang="en-US" dirty="0"/>
            <a:t>Remote Build</a:t>
          </a:r>
        </a:p>
      </dgm:t>
    </dgm:pt>
    <dgm:pt modelId="{A8D61BE8-5115-114E-ADF0-B614A991BC54}" type="parTrans" cxnId="{59731E5C-0288-F041-9898-B77202E80A0C}">
      <dgm:prSet/>
      <dgm:spPr/>
      <dgm:t>
        <a:bodyPr/>
        <a:lstStyle/>
        <a:p>
          <a:endParaRPr lang="en-US"/>
        </a:p>
      </dgm:t>
    </dgm:pt>
    <dgm:pt modelId="{0DCB923E-6F44-AB47-B988-4DC0166EAC25}" type="sibTrans" cxnId="{59731E5C-0288-F041-9898-B77202E80A0C}">
      <dgm:prSet/>
      <dgm:spPr/>
      <dgm:t>
        <a:bodyPr/>
        <a:lstStyle/>
        <a:p>
          <a:endParaRPr lang="en-US"/>
        </a:p>
      </dgm:t>
    </dgm:pt>
    <dgm:pt modelId="{2CEF8B9A-C397-0044-93B7-CECD112E7FEF}" type="pres">
      <dgm:prSet presAssocID="{EBA62F0F-3DE8-5649-AFE8-A5E98A421546}" presName="diagram" presStyleCnt="0">
        <dgm:presLayoutVars>
          <dgm:chPref val="1"/>
          <dgm:dir/>
          <dgm:animOne val="branch"/>
          <dgm:animLvl val="lvl"/>
          <dgm:resizeHandles val="exact"/>
        </dgm:presLayoutVars>
      </dgm:prSet>
      <dgm:spPr/>
    </dgm:pt>
    <dgm:pt modelId="{ACED56B8-6DC0-6A45-9DC7-962E5F634328}" type="pres">
      <dgm:prSet presAssocID="{F49A6A7D-CB0F-CE4B-8FC1-C93A3C931732}" presName="root1" presStyleCnt="0"/>
      <dgm:spPr/>
    </dgm:pt>
    <dgm:pt modelId="{B99C0733-39AE-C347-BC12-C38720A85A1A}" type="pres">
      <dgm:prSet presAssocID="{F49A6A7D-CB0F-CE4B-8FC1-C93A3C931732}" presName="LevelOneTextNode" presStyleLbl="node0" presStyleIdx="0" presStyleCnt="1" custScaleX="172681">
        <dgm:presLayoutVars>
          <dgm:chPref val="3"/>
        </dgm:presLayoutVars>
      </dgm:prSet>
      <dgm:spPr/>
    </dgm:pt>
    <dgm:pt modelId="{6CDFB1C5-038A-414E-8210-21CACF2D4DFF}" type="pres">
      <dgm:prSet presAssocID="{F49A6A7D-CB0F-CE4B-8FC1-C93A3C931732}" presName="level2hierChild" presStyleCnt="0"/>
      <dgm:spPr/>
    </dgm:pt>
    <dgm:pt modelId="{0875D8CA-447A-A04D-804E-081B1286F41E}" type="pres">
      <dgm:prSet presAssocID="{6AFDCEB6-BAA5-6549-ABD9-FC2B71AA4CA6}" presName="conn2-1" presStyleLbl="parChTrans1D2" presStyleIdx="0" presStyleCnt="9"/>
      <dgm:spPr/>
    </dgm:pt>
    <dgm:pt modelId="{8898EBF4-EA7A-D043-B0C7-3D2DA20E6EEF}" type="pres">
      <dgm:prSet presAssocID="{6AFDCEB6-BAA5-6549-ABD9-FC2B71AA4CA6}" presName="connTx" presStyleLbl="parChTrans1D2" presStyleIdx="0" presStyleCnt="9"/>
      <dgm:spPr/>
    </dgm:pt>
    <dgm:pt modelId="{2566D393-32E5-7A42-BA38-D8B8B9A87090}" type="pres">
      <dgm:prSet presAssocID="{68F6D2E6-1373-294F-BCE9-B3A656270ED2}" presName="root2" presStyleCnt="0"/>
      <dgm:spPr/>
    </dgm:pt>
    <dgm:pt modelId="{EEF10A37-A317-1D49-A970-E625A357D2E4}" type="pres">
      <dgm:prSet presAssocID="{68F6D2E6-1373-294F-BCE9-B3A656270ED2}" presName="LevelTwoTextNode" presStyleLbl="node2" presStyleIdx="0" presStyleCnt="9" custScaleX="163718">
        <dgm:presLayoutVars>
          <dgm:chPref val="3"/>
        </dgm:presLayoutVars>
      </dgm:prSet>
      <dgm:spPr/>
    </dgm:pt>
    <dgm:pt modelId="{8B6D67D8-DA96-704A-84C6-DDB54329B142}" type="pres">
      <dgm:prSet presAssocID="{68F6D2E6-1373-294F-BCE9-B3A656270ED2}" presName="level3hierChild" presStyleCnt="0"/>
      <dgm:spPr/>
    </dgm:pt>
    <dgm:pt modelId="{0F5958DE-3020-8C44-A535-EED68A82A2AE}" type="pres">
      <dgm:prSet presAssocID="{D581C8A5-06C3-7347-9484-C54B9D313BD5}" presName="conn2-1" presStyleLbl="parChTrans1D2" presStyleIdx="1" presStyleCnt="9"/>
      <dgm:spPr/>
    </dgm:pt>
    <dgm:pt modelId="{B7A2AEEA-7ADD-3B40-89E0-F18964A24B41}" type="pres">
      <dgm:prSet presAssocID="{D581C8A5-06C3-7347-9484-C54B9D313BD5}" presName="connTx" presStyleLbl="parChTrans1D2" presStyleIdx="1" presStyleCnt="9"/>
      <dgm:spPr/>
    </dgm:pt>
    <dgm:pt modelId="{77FBB3F8-FFD5-544E-B322-8378C61AD3DB}" type="pres">
      <dgm:prSet presAssocID="{35193CEB-19EF-8340-B33A-09C1214E1175}" presName="root2" presStyleCnt="0"/>
      <dgm:spPr/>
    </dgm:pt>
    <dgm:pt modelId="{07BB56AD-CF54-8142-B2F8-6128E5B82153}" type="pres">
      <dgm:prSet presAssocID="{35193CEB-19EF-8340-B33A-09C1214E1175}" presName="LevelTwoTextNode" presStyleLbl="node2" presStyleIdx="1" presStyleCnt="9" custScaleX="163718">
        <dgm:presLayoutVars>
          <dgm:chPref val="3"/>
        </dgm:presLayoutVars>
      </dgm:prSet>
      <dgm:spPr/>
    </dgm:pt>
    <dgm:pt modelId="{5D1203A0-325D-9D44-AE88-435E5B0B631F}" type="pres">
      <dgm:prSet presAssocID="{35193CEB-19EF-8340-B33A-09C1214E1175}" presName="level3hierChild" presStyleCnt="0"/>
      <dgm:spPr/>
    </dgm:pt>
    <dgm:pt modelId="{9C363BD7-E4C9-5248-8C51-FD09005A0615}" type="pres">
      <dgm:prSet presAssocID="{9540EF27-C154-3041-ACEB-B459BA47A260}" presName="conn2-1" presStyleLbl="parChTrans1D2" presStyleIdx="2" presStyleCnt="9"/>
      <dgm:spPr/>
    </dgm:pt>
    <dgm:pt modelId="{D5D37AA2-9F4A-BA45-9C40-6ABED6EE341A}" type="pres">
      <dgm:prSet presAssocID="{9540EF27-C154-3041-ACEB-B459BA47A260}" presName="connTx" presStyleLbl="parChTrans1D2" presStyleIdx="2" presStyleCnt="9"/>
      <dgm:spPr/>
    </dgm:pt>
    <dgm:pt modelId="{95A14FEE-3827-9C4D-93FC-8CE31E963898}" type="pres">
      <dgm:prSet presAssocID="{368063F8-B8C5-4E48-93FA-6C3DE35B70EA}" presName="root2" presStyleCnt="0"/>
      <dgm:spPr/>
    </dgm:pt>
    <dgm:pt modelId="{BA350E9C-A21E-B64D-AA9F-94D41E8E6D44}" type="pres">
      <dgm:prSet presAssocID="{368063F8-B8C5-4E48-93FA-6C3DE35B70EA}" presName="LevelTwoTextNode" presStyleLbl="node2" presStyleIdx="2" presStyleCnt="9" custScaleX="163718">
        <dgm:presLayoutVars>
          <dgm:chPref val="3"/>
        </dgm:presLayoutVars>
      </dgm:prSet>
      <dgm:spPr/>
    </dgm:pt>
    <dgm:pt modelId="{F52DB678-47A8-1742-ACD5-1A82FAC66DB8}" type="pres">
      <dgm:prSet presAssocID="{368063F8-B8C5-4E48-93FA-6C3DE35B70EA}" presName="level3hierChild" presStyleCnt="0"/>
      <dgm:spPr/>
    </dgm:pt>
    <dgm:pt modelId="{6F7C4614-92E7-0F4E-8B05-CA265C11E61E}" type="pres">
      <dgm:prSet presAssocID="{5A301B92-C4F4-D149-9EFF-442026C38C03}" presName="conn2-1" presStyleLbl="parChTrans1D2" presStyleIdx="3" presStyleCnt="9"/>
      <dgm:spPr/>
    </dgm:pt>
    <dgm:pt modelId="{FDC44E4A-0BB4-F341-9929-80CC9A0BDB78}" type="pres">
      <dgm:prSet presAssocID="{5A301B92-C4F4-D149-9EFF-442026C38C03}" presName="connTx" presStyleLbl="parChTrans1D2" presStyleIdx="3" presStyleCnt="9"/>
      <dgm:spPr/>
    </dgm:pt>
    <dgm:pt modelId="{FCCCC3ED-0A05-4E4B-94B8-7FA13CD0F402}" type="pres">
      <dgm:prSet presAssocID="{256E29D1-B598-CB44-AB1E-89860BC7582C}" presName="root2" presStyleCnt="0"/>
      <dgm:spPr/>
    </dgm:pt>
    <dgm:pt modelId="{22E49119-ECD5-0040-A7AF-1B98B9E78728}" type="pres">
      <dgm:prSet presAssocID="{256E29D1-B598-CB44-AB1E-89860BC7582C}" presName="LevelTwoTextNode" presStyleLbl="node2" presStyleIdx="3" presStyleCnt="9" custScaleX="163718">
        <dgm:presLayoutVars>
          <dgm:chPref val="3"/>
        </dgm:presLayoutVars>
      </dgm:prSet>
      <dgm:spPr/>
    </dgm:pt>
    <dgm:pt modelId="{68A07EEB-5E59-184A-B653-1B9EC12F8536}" type="pres">
      <dgm:prSet presAssocID="{256E29D1-B598-CB44-AB1E-89860BC7582C}" presName="level3hierChild" presStyleCnt="0"/>
      <dgm:spPr/>
    </dgm:pt>
    <dgm:pt modelId="{0EE56E94-CB3D-9B48-882E-14E880A9BD0F}" type="pres">
      <dgm:prSet presAssocID="{9AA587FC-3166-7E40-BE2C-B4626ADBE27F}" presName="conn2-1" presStyleLbl="parChTrans1D2" presStyleIdx="4" presStyleCnt="9"/>
      <dgm:spPr/>
    </dgm:pt>
    <dgm:pt modelId="{3352AE80-3DDC-CC42-A109-6817FD86AB2C}" type="pres">
      <dgm:prSet presAssocID="{9AA587FC-3166-7E40-BE2C-B4626ADBE27F}" presName="connTx" presStyleLbl="parChTrans1D2" presStyleIdx="4" presStyleCnt="9"/>
      <dgm:spPr/>
    </dgm:pt>
    <dgm:pt modelId="{87192A6F-78A8-C748-89EF-0428374E3CED}" type="pres">
      <dgm:prSet presAssocID="{952CFC34-D3FF-DD48-8B06-D83FAB40DFF3}" presName="root2" presStyleCnt="0"/>
      <dgm:spPr/>
    </dgm:pt>
    <dgm:pt modelId="{C360472A-CABF-9447-A568-009638829059}" type="pres">
      <dgm:prSet presAssocID="{952CFC34-D3FF-DD48-8B06-D83FAB40DFF3}" presName="LevelTwoTextNode" presStyleLbl="node2" presStyleIdx="4" presStyleCnt="9" custScaleX="163718">
        <dgm:presLayoutVars>
          <dgm:chPref val="3"/>
        </dgm:presLayoutVars>
      </dgm:prSet>
      <dgm:spPr/>
    </dgm:pt>
    <dgm:pt modelId="{61D23756-AE6F-D443-9DCB-9EBF89F6A41A}" type="pres">
      <dgm:prSet presAssocID="{952CFC34-D3FF-DD48-8B06-D83FAB40DFF3}" presName="level3hierChild" presStyleCnt="0"/>
      <dgm:spPr/>
    </dgm:pt>
    <dgm:pt modelId="{1F91AF78-4642-934B-9F36-4AF32B1724E4}" type="pres">
      <dgm:prSet presAssocID="{94987F4B-69BD-0B42-ACE3-512C69986D66}" presName="conn2-1" presStyleLbl="parChTrans1D2" presStyleIdx="5" presStyleCnt="9"/>
      <dgm:spPr/>
    </dgm:pt>
    <dgm:pt modelId="{1F2C6580-1D30-B745-AD3F-BB688DDA79D8}" type="pres">
      <dgm:prSet presAssocID="{94987F4B-69BD-0B42-ACE3-512C69986D66}" presName="connTx" presStyleLbl="parChTrans1D2" presStyleIdx="5" presStyleCnt="9"/>
      <dgm:spPr/>
    </dgm:pt>
    <dgm:pt modelId="{C91C8AC1-8E32-5C46-BC58-8E165D865741}" type="pres">
      <dgm:prSet presAssocID="{C40C3A50-DD67-634A-99B7-333521E6861D}" presName="root2" presStyleCnt="0"/>
      <dgm:spPr/>
    </dgm:pt>
    <dgm:pt modelId="{9B2AF274-9DC9-584C-9A42-E3FF0FCC5466}" type="pres">
      <dgm:prSet presAssocID="{C40C3A50-DD67-634A-99B7-333521E6861D}" presName="LevelTwoTextNode" presStyleLbl="node2" presStyleIdx="5" presStyleCnt="9" custScaleX="163718">
        <dgm:presLayoutVars>
          <dgm:chPref val="3"/>
        </dgm:presLayoutVars>
      </dgm:prSet>
      <dgm:spPr/>
    </dgm:pt>
    <dgm:pt modelId="{BFE6062E-6B8B-674F-A824-96ACC131A7BB}" type="pres">
      <dgm:prSet presAssocID="{C40C3A50-DD67-634A-99B7-333521E6861D}" presName="level3hierChild" presStyleCnt="0"/>
      <dgm:spPr/>
    </dgm:pt>
    <dgm:pt modelId="{C58A30A5-5820-1545-809D-89FFBD518D6B}" type="pres">
      <dgm:prSet presAssocID="{2431490A-4B97-CD49-B161-1A4DF4333FCF}" presName="conn2-1" presStyleLbl="parChTrans1D2" presStyleIdx="6" presStyleCnt="9"/>
      <dgm:spPr/>
    </dgm:pt>
    <dgm:pt modelId="{54F715D6-E66C-A847-99B1-0EE120A02104}" type="pres">
      <dgm:prSet presAssocID="{2431490A-4B97-CD49-B161-1A4DF4333FCF}" presName="connTx" presStyleLbl="parChTrans1D2" presStyleIdx="6" presStyleCnt="9"/>
      <dgm:spPr/>
    </dgm:pt>
    <dgm:pt modelId="{9081B188-1F66-8448-9C92-5E60715DE1B4}" type="pres">
      <dgm:prSet presAssocID="{E6075AB1-1F5B-EA4F-8C72-DD9010D48053}" presName="root2" presStyleCnt="0"/>
      <dgm:spPr/>
    </dgm:pt>
    <dgm:pt modelId="{AF389616-95DD-C140-BA42-8CCA892ABBC6}" type="pres">
      <dgm:prSet presAssocID="{E6075AB1-1F5B-EA4F-8C72-DD9010D48053}" presName="LevelTwoTextNode" presStyleLbl="node2" presStyleIdx="6" presStyleCnt="9" custScaleX="163718">
        <dgm:presLayoutVars>
          <dgm:chPref val="3"/>
        </dgm:presLayoutVars>
      </dgm:prSet>
      <dgm:spPr/>
    </dgm:pt>
    <dgm:pt modelId="{A3C88488-274D-6249-A0D5-F8F04DA22258}" type="pres">
      <dgm:prSet presAssocID="{E6075AB1-1F5B-EA4F-8C72-DD9010D48053}" presName="level3hierChild" presStyleCnt="0"/>
      <dgm:spPr/>
    </dgm:pt>
    <dgm:pt modelId="{B8B158BA-3E6F-8D4C-81A1-1CD85F262EA3}" type="pres">
      <dgm:prSet presAssocID="{1FD6B30B-9003-D047-A579-54BFCCB03E44}" presName="conn2-1" presStyleLbl="parChTrans1D2" presStyleIdx="7" presStyleCnt="9"/>
      <dgm:spPr/>
    </dgm:pt>
    <dgm:pt modelId="{FB032CFD-9179-E441-9EC8-E6AA5088FE91}" type="pres">
      <dgm:prSet presAssocID="{1FD6B30B-9003-D047-A579-54BFCCB03E44}" presName="connTx" presStyleLbl="parChTrans1D2" presStyleIdx="7" presStyleCnt="9"/>
      <dgm:spPr/>
    </dgm:pt>
    <dgm:pt modelId="{E7342EC3-4A60-6B40-96D9-0D25DB91EFA5}" type="pres">
      <dgm:prSet presAssocID="{15EF2470-C25E-444F-8613-B493D12E5B0D}" presName="root2" presStyleCnt="0"/>
      <dgm:spPr/>
    </dgm:pt>
    <dgm:pt modelId="{12760E59-2205-D14C-AF8B-56409CD170F4}" type="pres">
      <dgm:prSet presAssocID="{15EF2470-C25E-444F-8613-B493D12E5B0D}" presName="LevelTwoTextNode" presStyleLbl="node2" presStyleIdx="7" presStyleCnt="9" custScaleX="163718">
        <dgm:presLayoutVars>
          <dgm:chPref val="3"/>
        </dgm:presLayoutVars>
      </dgm:prSet>
      <dgm:spPr/>
    </dgm:pt>
    <dgm:pt modelId="{DEA39702-BD42-F84D-AFBA-7FFE732D7536}" type="pres">
      <dgm:prSet presAssocID="{15EF2470-C25E-444F-8613-B493D12E5B0D}" presName="level3hierChild" presStyleCnt="0"/>
      <dgm:spPr/>
    </dgm:pt>
    <dgm:pt modelId="{D30D5165-5BD6-4D48-82F2-26BB6B4D5086}" type="pres">
      <dgm:prSet presAssocID="{A8D61BE8-5115-114E-ADF0-B614A991BC54}" presName="conn2-1" presStyleLbl="parChTrans1D2" presStyleIdx="8" presStyleCnt="9"/>
      <dgm:spPr/>
    </dgm:pt>
    <dgm:pt modelId="{E1753950-7911-7F4C-9B9F-679190A3911D}" type="pres">
      <dgm:prSet presAssocID="{A8D61BE8-5115-114E-ADF0-B614A991BC54}" presName="connTx" presStyleLbl="parChTrans1D2" presStyleIdx="8" presStyleCnt="9"/>
      <dgm:spPr/>
    </dgm:pt>
    <dgm:pt modelId="{6712BCF4-1AAF-D748-95C3-CC6028691511}" type="pres">
      <dgm:prSet presAssocID="{527A4D1A-5E4B-E640-8260-C10604A4F88B}" presName="root2" presStyleCnt="0"/>
      <dgm:spPr/>
    </dgm:pt>
    <dgm:pt modelId="{10BE2FB6-C1B3-DD4E-B7C3-06CDC73F8CC5}" type="pres">
      <dgm:prSet presAssocID="{527A4D1A-5E4B-E640-8260-C10604A4F88B}" presName="LevelTwoTextNode" presStyleLbl="node2" presStyleIdx="8" presStyleCnt="9" custScaleX="163718">
        <dgm:presLayoutVars>
          <dgm:chPref val="3"/>
        </dgm:presLayoutVars>
      </dgm:prSet>
      <dgm:spPr/>
    </dgm:pt>
    <dgm:pt modelId="{7D25184F-E894-0643-BA2A-A2BD1A91701A}" type="pres">
      <dgm:prSet presAssocID="{527A4D1A-5E4B-E640-8260-C10604A4F88B}" presName="level3hierChild" presStyleCnt="0"/>
      <dgm:spPr/>
    </dgm:pt>
  </dgm:ptLst>
  <dgm:cxnLst>
    <dgm:cxn modelId="{85246900-0C41-C241-8108-08330EADF4DF}" type="presOf" srcId="{9AA587FC-3166-7E40-BE2C-B4626ADBE27F}" destId="{3352AE80-3DDC-CC42-A109-6817FD86AB2C}" srcOrd="1" destOrd="0" presId="urn:microsoft.com/office/officeart/2005/8/layout/hierarchy2"/>
    <dgm:cxn modelId="{C474A604-30D7-3A46-85B0-FD38AB0C2329}" type="presOf" srcId="{2431490A-4B97-CD49-B161-1A4DF4333FCF}" destId="{C58A30A5-5820-1545-809D-89FFBD518D6B}" srcOrd="0" destOrd="0" presId="urn:microsoft.com/office/officeart/2005/8/layout/hierarchy2"/>
    <dgm:cxn modelId="{CB6BEA0A-022B-DD46-8AFD-112366401FC6}" type="presOf" srcId="{9540EF27-C154-3041-ACEB-B459BA47A260}" destId="{D5D37AA2-9F4A-BA45-9C40-6ABED6EE341A}" srcOrd="1" destOrd="0" presId="urn:microsoft.com/office/officeart/2005/8/layout/hierarchy2"/>
    <dgm:cxn modelId="{EC79BD15-DF26-694A-8863-BD0CF24D33ED}" type="presOf" srcId="{1FD6B30B-9003-D047-A579-54BFCCB03E44}" destId="{B8B158BA-3E6F-8D4C-81A1-1CD85F262EA3}" srcOrd="0" destOrd="0" presId="urn:microsoft.com/office/officeart/2005/8/layout/hierarchy2"/>
    <dgm:cxn modelId="{2F030827-5634-5147-AF03-31C1F073B226}" type="presOf" srcId="{68F6D2E6-1373-294F-BCE9-B3A656270ED2}" destId="{EEF10A37-A317-1D49-A970-E625A357D2E4}" srcOrd="0" destOrd="0" presId="urn:microsoft.com/office/officeart/2005/8/layout/hierarchy2"/>
    <dgm:cxn modelId="{DC95D32B-D5E7-BE42-8B75-BC0B75DBF4DD}" type="presOf" srcId="{D581C8A5-06C3-7347-9484-C54B9D313BD5}" destId="{0F5958DE-3020-8C44-A535-EED68A82A2AE}" srcOrd="0" destOrd="0" presId="urn:microsoft.com/office/officeart/2005/8/layout/hierarchy2"/>
    <dgm:cxn modelId="{C2AEB72F-5D0A-AF4E-9A3E-1B7BD468033C}" type="presOf" srcId="{EBA62F0F-3DE8-5649-AFE8-A5E98A421546}" destId="{2CEF8B9A-C397-0044-93B7-CECD112E7FEF}" srcOrd="0" destOrd="0" presId="urn:microsoft.com/office/officeart/2005/8/layout/hierarchy2"/>
    <dgm:cxn modelId="{E2D6193A-867A-F04E-9AAD-70A20A6FB4C1}" type="presOf" srcId="{5A301B92-C4F4-D149-9EFF-442026C38C03}" destId="{FDC44E4A-0BB4-F341-9929-80CC9A0BDB78}" srcOrd="1" destOrd="0" presId="urn:microsoft.com/office/officeart/2005/8/layout/hierarchy2"/>
    <dgm:cxn modelId="{48368F3A-8441-0F4A-86A6-BFDD73084EB9}" type="presOf" srcId="{E6075AB1-1F5B-EA4F-8C72-DD9010D48053}" destId="{AF389616-95DD-C140-BA42-8CCA892ABBC6}" srcOrd="0" destOrd="0" presId="urn:microsoft.com/office/officeart/2005/8/layout/hierarchy2"/>
    <dgm:cxn modelId="{F957ED3E-AC40-454C-989F-D3E38A92B9AF}" type="presOf" srcId="{15EF2470-C25E-444F-8613-B493D12E5B0D}" destId="{12760E59-2205-D14C-AF8B-56409CD170F4}" srcOrd="0" destOrd="0" presId="urn:microsoft.com/office/officeart/2005/8/layout/hierarchy2"/>
    <dgm:cxn modelId="{972FCE42-B86E-FC49-A899-9923A5F65453}" type="presOf" srcId="{256E29D1-B598-CB44-AB1E-89860BC7582C}" destId="{22E49119-ECD5-0040-A7AF-1B98B9E78728}" srcOrd="0" destOrd="0" presId="urn:microsoft.com/office/officeart/2005/8/layout/hierarchy2"/>
    <dgm:cxn modelId="{3563804C-5950-5C4F-97F9-CFA2ECABD03E}" type="presOf" srcId="{C40C3A50-DD67-634A-99B7-333521E6861D}" destId="{9B2AF274-9DC9-584C-9A42-E3FF0FCC5466}" srcOrd="0" destOrd="0" presId="urn:microsoft.com/office/officeart/2005/8/layout/hierarchy2"/>
    <dgm:cxn modelId="{F0E24A4D-B341-394B-BBEB-77CE3CF3BD08}" srcId="{F49A6A7D-CB0F-CE4B-8FC1-C93A3C931732}" destId="{C40C3A50-DD67-634A-99B7-333521E6861D}" srcOrd="5" destOrd="0" parTransId="{94987F4B-69BD-0B42-ACE3-512C69986D66}" sibTransId="{74028BBE-DA4D-4241-95F6-92EAC4851F0A}"/>
    <dgm:cxn modelId="{287BC856-B173-8341-B9C7-E93BA0B2606B}" srcId="{F49A6A7D-CB0F-CE4B-8FC1-C93A3C931732}" destId="{368063F8-B8C5-4E48-93FA-6C3DE35B70EA}" srcOrd="2" destOrd="0" parTransId="{9540EF27-C154-3041-ACEB-B459BA47A260}" sibTransId="{F695D747-96FC-684B-A305-2BCE6DAE4797}"/>
    <dgm:cxn modelId="{0666E85B-2FB5-F543-A0CB-DF88107159BE}" srcId="{F49A6A7D-CB0F-CE4B-8FC1-C93A3C931732}" destId="{952CFC34-D3FF-DD48-8B06-D83FAB40DFF3}" srcOrd="4" destOrd="0" parTransId="{9AA587FC-3166-7E40-BE2C-B4626ADBE27F}" sibTransId="{3B704DFB-08E4-424F-8CE6-AF4176D0D9F2}"/>
    <dgm:cxn modelId="{59731E5C-0288-F041-9898-B77202E80A0C}" srcId="{F49A6A7D-CB0F-CE4B-8FC1-C93A3C931732}" destId="{527A4D1A-5E4B-E640-8260-C10604A4F88B}" srcOrd="8" destOrd="0" parTransId="{A8D61BE8-5115-114E-ADF0-B614A991BC54}" sibTransId="{0DCB923E-6F44-AB47-B988-4DC0166EAC25}"/>
    <dgm:cxn modelId="{4F878767-AF96-4C44-8B12-4B9838980711}" srcId="{EBA62F0F-3DE8-5649-AFE8-A5E98A421546}" destId="{F49A6A7D-CB0F-CE4B-8FC1-C93A3C931732}" srcOrd="0" destOrd="0" parTransId="{6642D903-3635-4542-A2A7-DCFEC20CFEB4}" sibTransId="{F821EE07-8088-1C4B-A942-61C0953A50EB}"/>
    <dgm:cxn modelId="{CC6AC271-0AE4-3146-851D-D79A0C0D9D3F}" type="presOf" srcId="{368063F8-B8C5-4E48-93FA-6C3DE35B70EA}" destId="{BA350E9C-A21E-B64D-AA9F-94D41E8E6D44}" srcOrd="0" destOrd="0" presId="urn:microsoft.com/office/officeart/2005/8/layout/hierarchy2"/>
    <dgm:cxn modelId="{CC3EA875-8EBB-0A41-9BB6-5FF0DBECA9C4}" srcId="{F49A6A7D-CB0F-CE4B-8FC1-C93A3C931732}" destId="{35193CEB-19EF-8340-B33A-09C1214E1175}" srcOrd="1" destOrd="0" parTransId="{D581C8A5-06C3-7347-9484-C54B9D313BD5}" sibTransId="{8513A842-44A3-5D4A-803E-9ED1A82F24BC}"/>
    <dgm:cxn modelId="{7A84A07B-5963-8145-B3DE-9B503469917D}" type="presOf" srcId="{A8D61BE8-5115-114E-ADF0-B614A991BC54}" destId="{D30D5165-5BD6-4D48-82F2-26BB6B4D5086}" srcOrd="0" destOrd="0" presId="urn:microsoft.com/office/officeart/2005/8/layout/hierarchy2"/>
    <dgm:cxn modelId="{AC57878C-DDFA-094D-9EAE-6CBE345A7A56}" type="presOf" srcId="{5A301B92-C4F4-D149-9EFF-442026C38C03}" destId="{6F7C4614-92E7-0F4E-8B05-CA265C11E61E}" srcOrd="0" destOrd="0" presId="urn:microsoft.com/office/officeart/2005/8/layout/hierarchy2"/>
    <dgm:cxn modelId="{B4F103A2-6FD4-7C48-AFB5-B0BADD5334A8}" type="presOf" srcId="{D581C8A5-06C3-7347-9484-C54B9D313BD5}" destId="{B7A2AEEA-7ADD-3B40-89E0-F18964A24B41}" srcOrd="1" destOrd="0" presId="urn:microsoft.com/office/officeart/2005/8/layout/hierarchy2"/>
    <dgm:cxn modelId="{EB3081A3-B757-8048-AAF8-9BD002A02D89}" type="presOf" srcId="{F49A6A7D-CB0F-CE4B-8FC1-C93A3C931732}" destId="{B99C0733-39AE-C347-BC12-C38720A85A1A}" srcOrd="0" destOrd="0" presId="urn:microsoft.com/office/officeart/2005/8/layout/hierarchy2"/>
    <dgm:cxn modelId="{028295AE-ACD2-1D4D-A77D-1A13D1C4687D}" type="presOf" srcId="{952CFC34-D3FF-DD48-8B06-D83FAB40DFF3}" destId="{C360472A-CABF-9447-A568-009638829059}" srcOrd="0" destOrd="0" presId="urn:microsoft.com/office/officeart/2005/8/layout/hierarchy2"/>
    <dgm:cxn modelId="{18A837BB-4C80-C64D-9A87-DBBD98EA1426}" type="presOf" srcId="{9540EF27-C154-3041-ACEB-B459BA47A260}" destId="{9C363BD7-E4C9-5248-8C51-FD09005A0615}" srcOrd="0" destOrd="0" presId="urn:microsoft.com/office/officeart/2005/8/layout/hierarchy2"/>
    <dgm:cxn modelId="{1EB39FC1-D69E-6842-B497-2507494F26AA}" type="presOf" srcId="{2431490A-4B97-CD49-B161-1A4DF4333FCF}" destId="{54F715D6-E66C-A847-99B1-0EE120A02104}" srcOrd="1" destOrd="0" presId="urn:microsoft.com/office/officeart/2005/8/layout/hierarchy2"/>
    <dgm:cxn modelId="{CC0673CB-4F76-B447-9FBA-F6F0ABE8D17C}" srcId="{F49A6A7D-CB0F-CE4B-8FC1-C93A3C931732}" destId="{68F6D2E6-1373-294F-BCE9-B3A656270ED2}" srcOrd="0" destOrd="0" parTransId="{6AFDCEB6-BAA5-6549-ABD9-FC2B71AA4CA6}" sibTransId="{7A419D56-D349-1C4D-AE8D-DF00471173C8}"/>
    <dgm:cxn modelId="{46F73ECD-BBBE-1442-83BC-E24905821698}" type="presOf" srcId="{1FD6B30B-9003-D047-A579-54BFCCB03E44}" destId="{FB032CFD-9179-E441-9EC8-E6AA5088FE91}" srcOrd="1" destOrd="0" presId="urn:microsoft.com/office/officeart/2005/8/layout/hierarchy2"/>
    <dgm:cxn modelId="{3161A4D5-66C0-F546-A3A8-13D6031B8BCF}" type="presOf" srcId="{6AFDCEB6-BAA5-6549-ABD9-FC2B71AA4CA6}" destId="{8898EBF4-EA7A-D043-B0C7-3D2DA20E6EEF}" srcOrd="1" destOrd="0" presId="urn:microsoft.com/office/officeart/2005/8/layout/hierarchy2"/>
    <dgm:cxn modelId="{8CE82AD8-782D-8542-B3EC-B4E4688E6B7E}" type="presOf" srcId="{A8D61BE8-5115-114E-ADF0-B614A991BC54}" destId="{E1753950-7911-7F4C-9B9F-679190A3911D}" srcOrd="1" destOrd="0" presId="urn:microsoft.com/office/officeart/2005/8/layout/hierarchy2"/>
    <dgm:cxn modelId="{A33346D8-E4F6-E44C-BEE9-C34812893FDA}" type="presOf" srcId="{94987F4B-69BD-0B42-ACE3-512C69986D66}" destId="{1F91AF78-4642-934B-9F36-4AF32B1724E4}" srcOrd="0" destOrd="0" presId="urn:microsoft.com/office/officeart/2005/8/layout/hierarchy2"/>
    <dgm:cxn modelId="{6D650DDA-4F4F-E14C-8656-8D2B61A9FCDF}" srcId="{F49A6A7D-CB0F-CE4B-8FC1-C93A3C931732}" destId="{256E29D1-B598-CB44-AB1E-89860BC7582C}" srcOrd="3" destOrd="0" parTransId="{5A301B92-C4F4-D149-9EFF-442026C38C03}" sibTransId="{F266739B-CB83-B048-826D-70A5728005D7}"/>
    <dgm:cxn modelId="{AFA2F5DE-8C90-7741-AAE4-5B4241C78F7B}" type="presOf" srcId="{527A4D1A-5E4B-E640-8260-C10604A4F88B}" destId="{10BE2FB6-C1B3-DD4E-B7C3-06CDC73F8CC5}" srcOrd="0" destOrd="0" presId="urn:microsoft.com/office/officeart/2005/8/layout/hierarchy2"/>
    <dgm:cxn modelId="{DC61C8E0-3881-E545-986B-A6DB06D3E18A}" type="presOf" srcId="{35193CEB-19EF-8340-B33A-09C1214E1175}" destId="{07BB56AD-CF54-8142-B2F8-6128E5B82153}" srcOrd="0" destOrd="0" presId="urn:microsoft.com/office/officeart/2005/8/layout/hierarchy2"/>
    <dgm:cxn modelId="{45FBF2E5-E43F-A54F-B09D-B9CFA4B3876B}" type="presOf" srcId="{9AA587FC-3166-7E40-BE2C-B4626ADBE27F}" destId="{0EE56E94-CB3D-9B48-882E-14E880A9BD0F}" srcOrd="0" destOrd="0" presId="urn:microsoft.com/office/officeart/2005/8/layout/hierarchy2"/>
    <dgm:cxn modelId="{B3A2D2F3-2F21-0C41-8C93-33C268A5CC27}" type="presOf" srcId="{94987F4B-69BD-0B42-ACE3-512C69986D66}" destId="{1F2C6580-1D30-B745-AD3F-BB688DDA79D8}" srcOrd="1" destOrd="0" presId="urn:microsoft.com/office/officeart/2005/8/layout/hierarchy2"/>
    <dgm:cxn modelId="{DB2A4AFA-B325-A24C-936F-20A34148558E}" srcId="{F49A6A7D-CB0F-CE4B-8FC1-C93A3C931732}" destId="{E6075AB1-1F5B-EA4F-8C72-DD9010D48053}" srcOrd="6" destOrd="0" parTransId="{2431490A-4B97-CD49-B161-1A4DF4333FCF}" sibTransId="{B9DBDE93-3730-784C-B014-C2F22A49F7AF}"/>
    <dgm:cxn modelId="{C14BFCFB-61F0-3944-9587-48766762FE51}" type="presOf" srcId="{6AFDCEB6-BAA5-6549-ABD9-FC2B71AA4CA6}" destId="{0875D8CA-447A-A04D-804E-081B1286F41E}" srcOrd="0" destOrd="0" presId="urn:microsoft.com/office/officeart/2005/8/layout/hierarchy2"/>
    <dgm:cxn modelId="{E85D87FC-30F2-134E-91FD-00D928316734}" srcId="{F49A6A7D-CB0F-CE4B-8FC1-C93A3C931732}" destId="{15EF2470-C25E-444F-8613-B493D12E5B0D}" srcOrd="7" destOrd="0" parTransId="{1FD6B30B-9003-D047-A579-54BFCCB03E44}" sibTransId="{1699A381-A59F-FB41-B8C4-A97EAB7C6056}"/>
    <dgm:cxn modelId="{26A2BD0A-7641-3046-AEF2-8DB80BCA5F8E}" type="presParOf" srcId="{2CEF8B9A-C397-0044-93B7-CECD112E7FEF}" destId="{ACED56B8-6DC0-6A45-9DC7-962E5F634328}" srcOrd="0" destOrd="0" presId="urn:microsoft.com/office/officeart/2005/8/layout/hierarchy2"/>
    <dgm:cxn modelId="{6F480AAE-D32D-0345-BEBC-F009839F748E}" type="presParOf" srcId="{ACED56B8-6DC0-6A45-9DC7-962E5F634328}" destId="{B99C0733-39AE-C347-BC12-C38720A85A1A}" srcOrd="0" destOrd="0" presId="urn:microsoft.com/office/officeart/2005/8/layout/hierarchy2"/>
    <dgm:cxn modelId="{FCDCA181-C1F3-3E40-BD4A-EE24C36FEF34}" type="presParOf" srcId="{ACED56B8-6DC0-6A45-9DC7-962E5F634328}" destId="{6CDFB1C5-038A-414E-8210-21CACF2D4DFF}" srcOrd="1" destOrd="0" presId="urn:microsoft.com/office/officeart/2005/8/layout/hierarchy2"/>
    <dgm:cxn modelId="{8BCF9B8F-FAF5-7244-84E8-19B9D04010F4}" type="presParOf" srcId="{6CDFB1C5-038A-414E-8210-21CACF2D4DFF}" destId="{0875D8CA-447A-A04D-804E-081B1286F41E}" srcOrd="0" destOrd="0" presId="urn:microsoft.com/office/officeart/2005/8/layout/hierarchy2"/>
    <dgm:cxn modelId="{100F8157-6445-2B4C-B827-108D03BE63B2}" type="presParOf" srcId="{0875D8CA-447A-A04D-804E-081B1286F41E}" destId="{8898EBF4-EA7A-D043-B0C7-3D2DA20E6EEF}" srcOrd="0" destOrd="0" presId="urn:microsoft.com/office/officeart/2005/8/layout/hierarchy2"/>
    <dgm:cxn modelId="{5E1B5F06-FA00-8B44-BEF9-3728CBF80BE4}" type="presParOf" srcId="{6CDFB1C5-038A-414E-8210-21CACF2D4DFF}" destId="{2566D393-32E5-7A42-BA38-D8B8B9A87090}" srcOrd="1" destOrd="0" presId="urn:microsoft.com/office/officeart/2005/8/layout/hierarchy2"/>
    <dgm:cxn modelId="{D86DADA2-E65B-834E-AD30-9C2916F74D7C}" type="presParOf" srcId="{2566D393-32E5-7A42-BA38-D8B8B9A87090}" destId="{EEF10A37-A317-1D49-A970-E625A357D2E4}" srcOrd="0" destOrd="0" presId="urn:microsoft.com/office/officeart/2005/8/layout/hierarchy2"/>
    <dgm:cxn modelId="{B0AE185A-50BA-2247-8140-8818AC5637A3}" type="presParOf" srcId="{2566D393-32E5-7A42-BA38-D8B8B9A87090}" destId="{8B6D67D8-DA96-704A-84C6-DDB54329B142}" srcOrd="1" destOrd="0" presId="urn:microsoft.com/office/officeart/2005/8/layout/hierarchy2"/>
    <dgm:cxn modelId="{A2C89E68-2D98-124E-86AE-4FE0C06A57AC}" type="presParOf" srcId="{6CDFB1C5-038A-414E-8210-21CACF2D4DFF}" destId="{0F5958DE-3020-8C44-A535-EED68A82A2AE}" srcOrd="2" destOrd="0" presId="urn:microsoft.com/office/officeart/2005/8/layout/hierarchy2"/>
    <dgm:cxn modelId="{F32950DE-1DFB-1B47-8811-FE73CFB4548B}" type="presParOf" srcId="{0F5958DE-3020-8C44-A535-EED68A82A2AE}" destId="{B7A2AEEA-7ADD-3B40-89E0-F18964A24B41}" srcOrd="0" destOrd="0" presId="urn:microsoft.com/office/officeart/2005/8/layout/hierarchy2"/>
    <dgm:cxn modelId="{4E120C97-587D-A449-8FD6-1625760D714E}" type="presParOf" srcId="{6CDFB1C5-038A-414E-8210-21CACF2D4DFF}" destId="{77FBB3F8-FFD5-544E-B322-8378C61AD3DB}" srcOrd="3" destOrd="0" presId="urn:microsoft.com/office/officeart/2005/8/layout/hierarchy2"/>
    <dgm:cxn modelId="{DCD3845A-6681-BF43-B23D-485990B21FDA}" type="presParOf" srcId="{77FBB3F8-FFD5-544E-B322-8378C61AD3DB}" destId="{07BB56AD-CF54-8142-B2F8-6128E5B82153}" srcOrd="0" destOrd="0" presId="urn:microsoft.com/office/officeart/2005/8/layout/hierarchy2"/>
    <dgm:cxn modelId="{00272A8D-BCCC-C044-85F6-0F098C351F11}" type="presParOf" srcId="{77FBB3F8-FFD5-544E-B322-8378C61AD3DB}" destId="{5D1203A0-325D-9D44-AE88-435E5B0B631F}" srcOrd="1" destOrd="0" presId="urn:microsoft.com/office/officeart/2005/8/layout/hierarchy2"/>
    <dgm:cxn modelId="{489CE156-6CB7-7744-B6EE-7781C580ECBC}" type="presParOf" srcId="{6CDFB1C5-038A-414E-8210-21CACF2D4DFF}" destId="{9C363BD7-E4C9-5248-8C51-FD09005A0615}" srcOrd="4" destOrd="0" presId="urn:microsoft.com/office/officeart/2005/8/layout/hierarchy2"/>
    <dgm:cxn modelId="{FA1AA33B-D6F5-7242-9944-EFD8E100255B}" type="presParOf" srcId="{9C363BD7-E4C9-5248-8C51-FD09005A0615}" destId="{D5D37AA2-9F4A-BA45-9C40-6ABED6EE341A}" srcOrd="0" destOrd="0" presId="urn:microsoft.com/office/officeart/2005/8/layout/hierarchy2"/>
    <dgm:cxn modelId="{5F4E760B-B553-1F4C-8220-78F8C71DF121}" type="presParOf" srcId="{6CDFB1C5-038A-414E-8210-21CACF2D4DFF}" destId="{95A14FEE-3827-9C4D-93FC-8CE31E963898}" srcOrd="5" destOrd="0" presId="urn:microsoft.com/office/officeart/2005/8/layout/hierarchy2"/>
    <dgm:cxn modelId="{128179B5-CE4B-CA4A-BCFC-FF8C94D62D1E}" type="presParOf" srcId="{95A14FEE-3827-9C4D-93FC-8CE31E963898}" destId="{BA350E9C-A21E-B64D-AA9F-94D41E8E6D44}" srcOrd="0" destOrd="0" presId="urn:microsoft.com/office/officeart/2005/8/layout/hierarchy2"/>
    <dgm:cxn modelId="{D9FD0E26-1A46-CB4E-A93E-1E0919924FEC}" type="presParOf" srcId="{95A14FEE-3827-9C4D-93FC-8CE31E963898}" destId="{F52DB678-47A8-1742-ACD5-1A82FAC66DB8}" srcOrd="1" destOrd="0" presId="urn:microsoft.com/office/officeart/2005/8/layout/hierarchy2"/>
    <dgm:cxn modelId="{B05FDF14-661D-BE40-A96C-1DAB01BF4A47}" type="presParOf" srcId="{6CDFB1C5-038A-414E-8210-21CACF2D4DFF}" destId="{6F7C4614-92E7-0F4E-8B05-CA265C11E61E}" srcOrd="6" destOrd="0" presId="urn:microsoft.com/office/officeart/2005/8/layout/hierarchy2"/>
    <dgm:cxn modelId="{8942D6FB-6A4E-0A4F-91BB-0581DBF1D69B}" type="presParOf" srcId="{6F7C4614-92E7-0F4E-8B05-CA265C11E61E}" destId="{FDC44E4A-0BB4-F341-9929-80CC9A0BDB78}" srcOrd="0" destOrd="0" presId="urn:microsoft.com/office/officeart/2005/8/layout/hierarchy2"/>
    <dgm:cxn modelId="{4D104C0D-F884-0949-9EE9-8C69A046E693}" type="presParOf" srcId="{6CDFB1C5-038A-414E-8210-21CACF2D4DFF}" destId="{FCCCC3ED-0A05-4E4B-94B8-7FA13CD0F402}" srcOrd="7" destOrd="0" presId="urn:microsoft.com/office/officeart/2005/8/layout/hierarchy2"/>
    <dgm:cxn modelId="{BB270BCB-444F-2E4E-B977-08F8E5C06504}" type="presParOf" srcId="{FCCCC3ED-0A05-4E4B-94B8-7FA13CD0F402}" destId="{22E49119-ECD5-0040-A7AF-1B98B9E78728}" srcOrd="0" destOrd="0" presId="urn:microsoft.com/office/officeart/2005/8/layout/hierarchy2"/>
    <dgm:cxn modelId="{A14AF303-6E93-3940-9567-B4485F28D241}" type="presParOf" srcId="{FCCCC3ED-0A05-4E4B-94B8-7FA13CD0F402}" destId="{68A07EEB-5E59-184A-B653-1B9EC12F8536}" srcOrd="1" destOrd="0" presId="urn:microsoft.com/office/officeart/2005/8/layout/hierarchy2"/>
    <dgm:cxn modelId="{84201DE9-EA81-9E49-BFC0-8494EF0FAB7D}" type="presParOf" srcId="{6CDFB1C5-038A-414E-8210-21CACF2D4DFF}" destId="{0EE56E94-CB3D-9B48-882E-14E880A9BD0F}" srcOrd="8" destOrd="0" presId="urn:microsoft.com/office/officeart/2005/8/layout/hierarchy2"/>
    <dgm:cxn modelId="{16211C06-64CC-DE40-A9A7-86E7C746DE10}" type="presParOf" srcId="{0EE56E94-CB3D-9B48-882E-14E880A9BD0F}" destId="{3352AE80-3DDC-CC42-A109-6817FD86AB2C}" srcOrd="0" destOrd="0" presId="urn:microsoft.com/office/officeart/2005/8/layout/hierarchy2"/>
    <dgm:cxn modelId="{33A03BAF-E53F-9641-82D6-171711D82B00}" type="presParOf" srcId="{6CDFB1C5-038A-414E-8210-21CACF2D4DFF}" destId="{87192A6F-78A8-C748-89EF-0428374E3CED}" srcOrd="9" destOrd="0" presId="urn:microsoft.com/office/officeart/2005/8/layout/hierarchy2"/>
    <dgm:cxn modelId="{437D4B6E-75F4-7240-BE3D-5DB0BBC7D8B0}" type="presParOf" srcId="{87192A6F-78A8-C748-89EF-0428374E3CED}" destId="{C360472A-CABF-9447-A568-009638829059}" srcOrd="0" destOrd="0" presId="urn:microsoft.com/office/officeart/2005/8/layout/hierarchy2"/>
    <dgm:cxn modelId="{0141FF44-66A6-A346-8231-2D53BBBA0DDC}" type="presParOf" srcId="{87192A6F-78A8-C748-89EF-0428374E3CED}" destId="{61D23756-AE6F-D443-9DCB-9EBF89F6A41A}" srcOrd="1" destOrd="0" presId="urn:microsoft.com/office/officeart/2005/8/layout/hierarchy2"/>
    <dgm:cxn modelId="{3C54F4F7-1719-1B4A-9A49-6508A3A482BA}" type="presParOf" srcId="{6CDFB1C5-038A-414E-8210-21CACF2D4DFF}" destId="{1F91AF78-4642-934B-9F36-4AF32B1724E4}" srcOrd="10" destOrd="0" presId="urn:microsoft.com/office/officeart/2005/8/layout/hierarchy2"/>
    <dgm:cxn modelId="{0E26E430-4BA1-BB4E-B927-B974B385570D}" type="presParOf" srcId="{1F91AF78-4642-934B-9F36-4AF32B1724E4}" destId="{1F2C6580-1D30-B745-AD3F-BB688DDA79D8}" srcOrd="0" destOrd="0" presId="urn:microsoft.com/office/officeart/2005/8/layout/hierarchy2"/>
    <dgm:cxn modelId="{051C56BF-BB63-0A45-8F5E-443D8C1C395A}" type="presParOf" srcId="{6CDFB1C5-038A-414E-8210-21CACF2D4DFF}" destId="{C91C8AC1-8E32-5C46-BC58-8E165D865741}" srcOrd="11" destOrd="0" presId="urn:microsoft.com/office/officeart/2005/8/layout/hierarchy2"/>
    <dgm:cxn modelId="{A21EFF6D-59A2-4648-8C15-67A631BF2818}" type="presParOf" srcId="{C91C8AC1-8E32-5C46-BC58-8E165D865741}" destId="{9B2AF274-9DC9-584C-9A42-E3FF0FCC5466}" srcOrd="0" destOrd="0" presId="urn:microsoft.com/office/officeart/2005/8/layout/hierarchy2"/>
    <dgm:cxn modelId="{8B21D35E-E032-4041-B05C-E30A5F487783}" type="presParOf" srcId="{C91C8AC1-8E32-5C46-BC58-8E165D865741}" destId="{BFE6062E-6B8B-674F-A824-96ACC131A7BB}" srcOrd="1" destOrd="0" presId="urn:microsoft.com/office/officeart/2005/8/layout/hierarchy2"/>
    <dgm:cxn modelId="{9309BF40-0FBE-C04F-8D5D-C0AB33E6E529}" type="presParOf" srcId="{6CDFB1C5-038A-414E-8210-21CACF2D4DFF}" destId="{C58A30A5-5820-1545-809D-89FFBD518D6B}" srcOrd="12" destOrd="0" presId="urn:microsoft.com/office/officeart/2005/8/layout/hierarchy2"/>
    <dgm:cxn modelId="{8B32A090-F062-384D-B8CC-203184E65516}" type="presParOf" srcId="{C58A30A5-5820-1545-809D-89FFBD518D6B}" destId="{54F715D6-E66C-A847-99B1-0EE120A02104}" srcOrd="0" destOrd="0" presId="urn:microsoft.com/office/officeart/2005/8/layout/hierarchy2"/>
    <dgm:cxn modelId="{2602BE8D-5FA4-0D4C-98ED-74B9B13413A8}" type="presParOf" srcId="{6CDFB1C5-038A-414E-8210-21CACF2D4DFF}" destId="{9081B188-1F66-8448-9C92-5E60715DE1B4}" srcOrd="13" destOrd="0" presId="urn:microsoft.com/office/officeart/2005/8/layout/hierarchy2"/>
    <dgm:cxn modelId="{CFDC16AA-5804-3841-88BA-AD841B454DF2}" type="presParOf" srcId="{9081B188-1F66-8448-9C92-5E60715DE1B4}" destId="{AF389616-95DD-C140-BA42-8CCA892ABBC6}" srcOrd="0" destOrd="0" presId="urn:microsoft.com/office/officeart/2005/8/layout/hierarchy2"/>
    <dgm:cxn modelId="{F9928292-6321-E845-9F2C-2B504A197D2C}" type="presParOf" srcId="{9081B188-1F66-8448-9C92-5E60715DE1B4}" destId="{A3C88488-274D-6249-A0D5-F8F04DA22258}" srcOrd="1" destOrd="0" presId="urn:microsoft.com/office/officeart/2005/8/layout/hierarchy2"/>
    <dgm:cxn modelId="{7E55E22C-F614-4D42-BE15-4835068CE9AB}" type="presParOf" srcId="{6CDFB1C5-038A-414E-8210-21CACF2D4DFF}" destId="{B8B158BA-3E6F-8D4C-81A1-1CD85F262EA3}" srcOrd="14" destOrd="0" presId="urn:microsoft.com/office/officeart/2005/8/layout/hierarchy2"/>
    <dgm:cxn modelId="{894EDF91-00D4-544A-B969-97D7F82E33D6}" type="presParOf" srcId="{B8B158BA-3E6F-8D4C-81A1-1CD85F262EA3}" destId="{FB032CFD-9179-E441-9EC8-E6AA5088FE91}" srcOrd="0" destOrd="0" presId="urn:microsoft.com/office/officeart/2005/8/layout/hierarchy2"/>
    <dgm:cxn modelId="{47BFFC45-0702-7A48-A41D-80FDE7366FBF}" type="presParOf" srcId="{6CDFB1C5-038A-414E-8210-21CACF2D4DFF}" destId="{E7342EC3-4A60-6B40-96D9-0D25DB91EFA5}" srcOrd="15" destOrd="0" presId="urn:microsoft.com/office/officeart/2005/8/layout/hierarchy2"/>
    <dgm:cxn modelId="{9094CD37-1DE9-2A49-AF3F-8136224F9042}" type="presParOf" srcId="{E7342EC3-4A60-6B40-96D9-0D25DB91EFA5}" destId="{12760E59-2205-D14C-AF8B-56409CD170F4}" srcOrd="0" destOrd="0" presId="urn:microsoft.com/office/officeart/2005/8/layout/hierarchy2"/>
    <dgm:cxn modelId="{AEDA79A5-2550-2A44-876F-67547FC8F062}" type="presParOf" srcId="{E7342EC3-4A60-6B40-96D9-0D25DB91EFA5}" destId="{DEA39702-BD42-F84D-AFBA-7FFE732D7536}" srcOrd="1" destOrd="0" presId="urn:microsoft.com/office/officeart/2005/8/layout/hierarchy2"/>
    <dgm:cxn modelId="{DA746466-A8BF-BD46-97B4-BAA771FEA4A2}" type="presParOf" srcId="{6CDFB1C5-038A-414E-8210-21CACF2D4DFF}" destId="{D30D5165-5BD6-4D48-82F2-26BB6B4D5086}" srcOrd="16" destOrd="0" presId="urn:microsoft.com/office/officeart/2005/8/layout/hierarchy2"/>
    <dgm:cxn modelId="{D06953F0-F212-6B44-93EE-E2C0AB8F331F}" type="presParOf" srcId="{D30D5165-5BD6-4D48-82F2-26BB6B4D5086}" destId="{E1753950-7911-7F4C-9B9F-679190A3911D}" srcOrd="0" destOrd="0" presId="urn:microsoft.com/office/officeart/2005/8/layout/hierarchy2"/>
    <dgm:cxn modelId="{5A94DE39-C329-9B4E-AAC2-87F573BB3F95}" type="presParOf" srcId="{6CDFB1C5-038A-414E-8210-21CACF2D4DFF}" destId="{6712BCF4-1AAF-D748-95C3-CC6028691511}" srcOrd="17" destOrd="0" presId="urn:microsoft.com/office/officeart/2005/8/layout/hierarchy2"/>
    <dgm:cxn modelId="{BFD45635-8D85-AC4D-A7D4-BA3791FF0D07}" type="presParOf" srcId="{6712BCF4-1AAF-D748-95C3-CC6028691511}" destId="{10BE2FB6-C1B3-DD4E-B7C3-06CDC73F8CC5}" srcOrd="0" destOrd="0" presId="urn:microsoft.com/office/officeart/2005/8/layout/hierarchy2"/>
    <dgm:cxn modelId="{289C071B-1030-F644-972E-87B5DE649A1B}" type="presParOf" srcId="{6712BCF4-1AAF-D748-95C3-CC6028691511}" destId="{7D25184F-E894-0643-BA2A-A2BD1A91701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35703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612695" y="2610900"/>
          <a:ext cx="8577738" cy="1918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Disk</a:t>
          </a:r>
        </a:p>
      </dsp:txBody>
      <dsp:txXfrm>
        <a:off x="706363" y="2704568"/>
        <a:ext cx="8390402" cy="1731464"/>
      </dsp:txXfrm>
    </dsp:sp>
    <dsp:sp modelId="{968EFC2F-F08F-6746-8372-FBA9237E3080}">
      <dsp:nvSpPr>
        <dsp:cNvPr id="0" name=""/>
        <dsp:cNvSpPr/>
      </dsp:nvSpPr>
      <dsp:spPr>
        <a:xfrm>
          <a:off x="0" y="65186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612695" y="55593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Memory</a:t>
          </a:r>
        </a:p>
      </dsp:txBody>
      <dsp:txXfrm>
        <a:off x="706363" y="5652968"/>
        <a:ext cx="8390402" cy="1731464"/>
      </dsp:txXfrm>
    </dsp:sp>
    <dsp:sp modelId="{5DA4F45B-3F36-684E-917F-CC8F2B5A8E42}">
      <dsp:nvSpPr>
        <dsp:cNvPr id="0" name=""/>
        <dsp:cNvSpPr/>
      </dsp:nvSpPr>
      <dsp:spPr>
        <a:xfrm>
          <a:off x="0" y="94670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612695" y="85077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Cores</a:t>
          </a:r>
        </a:p>
      </dsp:txBody>
      <dsp:txXfrm>
        <a:off x="706363" y="8601368"/>
        <a:ext cx="8390402" cy="17314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35703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612695" y="26109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Disk</a:t>
          </a:r>
        </a:p>
      </dsp:txBody>
      <dsp:txXfrm>
        <a:off x="706363" y="2704568"/>
        <a:ext cx="8390402" cy="1731464"/>
      </dsp:txXfrm>
    </dsp:sp>
    <dsp:sp modelId="{968EFC2F-F08F-6746-8372-FBA9237E3080}">
      <dsp:nvSpPr>
        <dsp:cNvPr id="0" name=""/>
        <dsp:cNvSpPr/>
      </dsp:nvSpPr>
      <dsp:spPr>
        <a:xfrm>
          <a:off x="0" y="65186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612695" y="5559300"/>
          <a:ext cx="8577738" cy="1918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Memory</a:t>
          </a:r>
        </a:p>
      </dsp:txBody>
      <dsp:txXfrm>
        <a:off x="706363" y="5652968"/>
        <a:ext cx="8390402" cy="1731464"/>
      </dsp:txXfrm>
    </dsp:sp>
    <dsp:sp modelId="{5DA4F45B-3F36-684E-917F-CC8F2B5A8E42}">
      <dsp:nvSpPr>
        <dsp:cNvPr id="0" name=""/>
        <dsp:cNvSpPr/>
      </dsp:nvSpPr>
      <dsp:spPr>
        <a:xfrm>
          <a:off x="0" y="94670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612695" y="85077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Cores</a:t>
          </a:r>
        </a:p>
      </dsp:txBody>
      <dsp:txXfrm>
        <a:off x="706363" y="8601368"/>
        <a:ext cx="8390402" cy="17314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4E709-C9E0-9842-94E2-E8C7FCC515F7}">
      <dsp:nvSpPr>
        <dsp:cNvPr id="0" name=""/>
        <dsp:cNvSpPr/>
      </dsp:nvSpPr>
      <dsp:spPr>
        <a:xfrm>
          <a:off x="0" y="3570300"/>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28898F-E193-9B4A-B8C6-DA8C12F06D2E}">
      <dsp:nvSpPr>
        <dsp:cNvPr id="0" name=""/>
        <dsp:cNvSpPr/>
      </dsp:nvSpPr>
      <dsp:spPr>
        <a:xfrm>
          <a:off x="612695" y="2610900"/>
          <a:ext cx="8577738" cy="191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Disk</a:t>
          </a:r>
        </a:p>
      </dsp:txBody>
      <dsp:txXfrm>
        <a:off x="706363" y="2704568"/>
        <a:ext cx="8390402" cy="1731464"/>
      </dsp:txXfrm>
    </dsp:sp>
    <dsp:sp modelId="{968EFC2F-F08F-6746-8372-FBA9237E3080}">
      <dsp:nvSpPr>
        <dsp:cNvPr id="0" name=""/>
        <dsp:cNvSpPr/>
      </dsp:nvSpPr>
      <dsp:spPr>
        <a:xfrm>
          <a:off x="0" y="65186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DB1C6E-F760-974B-8D1F-F725B22FD737}">
      <dsp:nvSpPr>
        <dsp:cNvPr id="0" name=""/>
        <dsp:cNvSpPr/>
      </dsp:nvSpPr>
      <dsp:spPr>
        <a:xfrm>
          <a:off x="612695" y="5559300"/>
          <a:ext cx="8577738" cy="19188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Memory</a:t>
          </a:r>
        </a:p>
      </dsp:txBody>
      <dsp:txXfrm>
        <a:off x="706363" y="5652968"/>
        <a:ext cx="8390402" cy="1731464"/>
      </dsp:txXfrm>
    </dsp:sp>
    <dsp:sp modelId="{5DA4F45B-3F36-684E-917F-CC8F2B5A8E42}">
      <dsp:nvSpPr>
        <dsp:cNvPr id="0" name=""/>
        <dsp:cNvSpPr/>
      </dsp:nvSpPr>
      <dsp:spPr>
        <a:xfrm>
          <a:off x="0" y="9467099"/>
          <a:ext cx="12253912" cy="163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7FD7B4-DFE7-B84E-A44D-26D811C97A78}">
      <dsp:nvSpPr>
        <dsp:cNvPr id="0" name=""/>
        <dsp:cNvSpPr/>
      </dsp:nvSpPr>
      <dsp:spPr>
        <a:xfrm>
          <a:off x="612695" y="8507700"/>
          <a:ext cx="8577738" cy="19188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4218" tIns="0" rIns="324218" bIns="0" numCol="1" spcCol="1270" anchor="ctr" anchorCtr="0">
          <a:noAutofit/>
        </a:bodyPr>
        <a:lstStyle/>
        <a:p>
          <a:pPr marL="0" lvl="0" indent="0" algn="l" defTabSz="2889250">
            <a:lnSpc>
              <a:spcPct val="90000"/>
            </a:lnSpc>
            <a:spcBef>
              <a:spcPct val="0"/>
            </a:spcBef>
            <a:spcAft>
              <a:spcPct val="35000"/>
            </a:spcAft>
            <a:buNone/>
          </a:pPr>
          <a:r>
            <a:rPr lang="en-US" sz="6500" kern="1200" dirty="0"/>
            <a:t>Cores</a:t>
          </a:r>
        </a:p>
      </dsp:txBody>
      <dsp:txXfrm>
        <a:off x="706363" y="8601368"/>
        <a:ext cx="8390402" cy="17314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3D7C1F-5D46-7E4C-A18D-6AE8D7E5B0AA}">
      <dsp:nvSpPr>
        <dsp:cNvPr id="0" name=""/>
        <dsp:cNvSpPr/>
      </dsp:nvSpPr>
      <dsp:spPr>
        <a:xfrm>
          <a:off x="0" y="9840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Home Windows </a:t>
          </a:r>
          <a:r>
            <a:rPr lang="en-US" sz="4400" i="1" kern="1200" dirty="0"/>
            <a:t>(W)</a:t>
          </a:r>
        </a:p>
      </dsp:txBody>
      <dsp:txXfrm>
        <a:off x="46491" y="144897"/>
        <a:ext cx="8952593" cy="859398"/>
      </dsp:txXfrm>
    </dsp:sp>
    <dsp:sp modelId="{E853B3E1-F15F-1148-AA58-99B4E419857E}">
      <dsp:nvSpPr>
        <dsp:cNvPr id="0" name=""/>
        <dsp:cNvSpPr/>
      </dsp:nvSpPr>
      <dsp:spPr>
        <a:xfrm>
          <a:off x="0" y="1050786"/>
          <a:ext cx="9045575" cy="195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None/>
          </a:pPr>
          <a:r>
            <a:rPr lang="en-US" sz="3400" kern="1200" dirty="0"/>
            <a:t>+ Dedicated: can leave long builds running</a:t>
          </a:r>
        </a:p>
        <a:p>
          <a:pPr marL="285750" lvl="1" indent="-285750" algn="l" defTabSz="1511300">
            <a:lnSpc>
              <a:spcPct val="90000"/>
            </a:lnSpc>
            <a:spcBef>
              <a:spcPct val="0"/>
            </a:spcBef>
            <a:spcAft>
              <a:spcPct val="20000"/>
            </a:spcAft>
            <a:buNone/>
          </a:pPr>
          <a:r>
            <a:rPr lang="en-US" sz="3400" kern="1200" dirty="0"/>
            <a:t>+ Potential to upgrade</a:t>
          </a:r>
        </a:p>
        <a:p>
          <a:pPr marL="285750" lvl="1" indent="-285750" algn="l" defTabSz="1511300">
            <a:lnSpc>
              <a:spcPct val="90000"/>
            </a:lnSpc>
            <a:spcBef>
              <a:spcPct val="0"/>
            </a:spcBef>
            <a:spcAft>
              <a:spcPct val="20000"/>
            </a:spcAft>
            <a:buNone/>
          </a:pPr>
          <a:r>
            <a:rPr lang="en-US" sz="3400" kern="1200" dirty="0"/>
            <a:t>+ Well supported by UE5</a:t>
          </a:r>
        </a:p>
        <a:p>
          <a:pPr marL="285750" lvl="1" indent="-285750" algn="l" defTabSz="1511300">
            <a:lnSpc>
              <a:spcPct val="90000"/>
            </a:lnSpc>
            <a:spcBef>
              <a:spcPct val="0"/>
            </a:spcBef>
            <a:spcAft>
              <a:spcPct val="20000"/>
            </a:spcAft>
            <a:buNone/>
          </a:pPr>
          <a:r>
            <a:rPr lang="en-US" sz="3400" kern="1200" dirty="0"/>
            <a:t>– Limited by your hardware</a:t>
          </a:r>
        </a:p>
      </dsp:txBody>
      <dsp:txXfrm>
        <a:off x="0" y="1050786"/>
        <a:ext cx="9045575" cy="1958220"/>
      </dsp:txXfrm>
    </dsp:sp>
    <dsp:sp modelId="{5A85D267-4637-1647-B5D9-3DC9C11A0E4F}">
      <dsp:nvSpPr>
        <dsp:cNvPr id="0" name=""/>
        <dsp:cNvSpPr/>
      </dsp:nvSpPr>
      <dsp:spPr>
        <a:xfrm>
          <a:off x="0" y="300900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Home Mac </a:t>
          </a:r>
          <a:r>
            <a:rPr lang="en-US" sz="4400" i="1" kern="1200" dirty="0"/>
            <a:t>(M)</a:t>
          </a:r>
        </a:p>
      </dsp:txBody>
      <dsp:txXfrm>
        <a:off x="46491" y="3055497"/>
        <a:ext cx="8952593" cy="859398"/>
      </dsp:txXfrm>
    </dsp:sp>
    <dsp:sp modelId="{2FD9CB42-3D81-444F-A0DF-802721F18877}">
      <dsp:nvSpPr>
        <dsp:cNvPr id="0" name=""/>
        <dsp:cNvSpPr/>
      </dsp:nvSpPr>
      <dsp:spPr>
        <a:xfrm>
          <a:off x="0" y="3961386"/>
          <a:ext cx="904557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None/>
          </a:pPr>
          <a:r>
            <a:rPr lang="en-US" sz="3400" kern="1200" dirty="0"/>
            <a:t>+ Totally configurable</a:t>
          </a:r>
        </a:p>
        <a:p>
          <a:pPr marL="285750" lvl="1" indent="-285750" algn="l" defTabSz="1511300">
            <a:lnSpc>
              <a:spcPct val="90000"/>
            </a:lnSpc>
            <a:spcBef>
              <a:spcPct val="0"/>
            </a:spcBef>
            <a:spcAft>
              <a:spcPct val="20000"/>
            </a:spcAft>
            <a:buNone/>
          </a:pPr>
          <a:r>
            <a:rPr lang="en-US" sz="3400" kern="1200" dirty="0"/>
            <a:t>+ Dedicated: can leave long builds running</a:t>
          </a:r>
        </a:p>
        <a:p>
          <a:pPr marL="285750" lvl="1" indent="-285750" algn="l" defTabSz="1511300">
            <a:lnSpc>
              <a:spcPct val="90000"/>
            </a:lnSpc>
            <a:spcBef>
              <a:spcPct val="0"/>
            </a:spcBef>
            <a:spcAft>
              <a:spcPct val="20000"/>
            </a:spcAft>
            <a:buNone/>
          </a:pPr>
          <a:r>
            <a:rPr lang="en-US" sz="3400" kern="1200" dirty="0"/>
            <a:t>– Not as well supported as Windows</a:t>
          </a:r>
        </a:p>
      </dsp:txBody>
      <dsp:txXfrm>
        <a:off x="0" y="3961386"/>
        <a:ext cx="9045575" cy="1457280"/>
      </dsp:txXfrm>
    </dsp:sp>
    <dsp:sp modelId="{57545057-096A-5142-A2CC-E123FBF898C5}">
      <dsp:nvSpPr>
        <dsp:cNvPr id="0" name=""/>
        <dsp:cNvSpPr/>
      </dsp:nvSpPr>
      <dsp:spPr>
        <a:xfrm>
          <a:off x="0" y="541866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Lab Computer </a:t>
          </a:r>
          <a:r>
            <a:rPr lang="en-US" sz="4400" i="1" kern="1200" dirty="0"/>
            <a:t>(L)</a:t>
          </a:r>
        </a:p>
      </dsp:txBody>
      <dsp:txXfrm>
        <a:off x="46491" y="5465157"/>
        <a:ext cx="8952593" cy="859398"/>
      </dsp:txXfrm>
    </dsp:sp>
    <dsp:sp modelId="{50F08679-0EB8-2448-B6FE-6923C70C39D1}">
      <dsp:nvSpPr>
        <dsp:cNvPr id="0" name=""/>
        <dsp:cNvSpPr/>
      </dsp:nvSpPr>
      <dsp:spPr>
        <a:xfrm>
          <a:off x="0" y="6371046"/>
          <a:ext cx="9045575" cy="1958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None/>
          </a:pPr>
          <a:r>
            <a:rPr lang="en-US" sz="3400" kern="1200" dirty="0"/>
            <a:t>+ 4-core 3.4 GHz</a:t>
          </a:r>
        </a:p>
        <a:p>
          <a:pPr marL="285750" lvl="1" indent="-285750" algn="l" defTabSz="1511300">
            <a:lnSpc>
              <a:spcPct val="90000"/>
            </a:lnSpc>
            <a:spcBef>
              <a:spcPct val="0"/>
            </a:spcBef>
            <a:spcAft>
              <a:spcPct val="20000"/>
            </a:spcAft>
            <a:buNone/>
          </a:pPr>
          <a:r>
            <a:rPr lang="en-US" sz="3400" kern="1200" dirty="0"/>
            <a:t>– Only 9 available</a:t>
          </a:r>
        </a:p>
        <a:p>
          <a:pPr marL="285750" lvl="1" indent="-285750" algn="l" defTabSz="1511300">
            <a:lnSpc>
              <a:spcPct val="90000"/>
            </a:lnSpc>
            <a:spcBef>
              <a:spcPct val="0"/>
            </a:spcBef>
            <a:spcAft>
              <a:spcPct val="20000"/>
            </a:spcAft>
            <a:buNone/>
          </a:pPr>
          <a:r>
            <a:rPr lang="en-US" sz="3400" kern="1200" dirty="0"/>
            <a:t>– Cannot change configuration or install</a:t>
          </a:r>
        </a:p>
        <a:p>
          <a:pPr marL="285750" lvl="1" indent="-285750" algn="l" defTabSz="1511300">
            <a:lnSpc>
              <a:spcPct val="90000"/>
            </a:lnSpc>
            <a:spcBef>
              <a:spcPct val="0"/>
            </a:spcBef>
            <a:spcAft>
              <a:spcPct val="20000"/>
            </a:spcAft>
            <a:buNone/>
          </a:pPr>
          <a:r>
            <a:rPr lang="en-US" sz="3400" kern="1200" dirty="0"/>
            <a:t>– Must provide external SSD</a:t>
          </a:r>
        </a:p>
      </dsp:txBody>
      <dsp:txXfrm>
        <a:off x="0" y="6371046"/>
        <a:ext cx="9045575" cy="1958220"/>
      </dsp:txXfrm>
    </dsp:sp>
    <dsp:sp modelId="{0B38AA59-4857-4349-A851-2FCD556497D4}">
      <dsp:nvSpPr>
        <dsp:cNvPr id="0" name=""/>
        <dsp:cNvSpPr/>
      </dsp:nvSpPr>
      <dsp:spPr>
        <a:xfrm>
          <a:off x="0" y="8329266"/>
          <a:ext cx="9045575" cy="9523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t>Amazon </a:t>
          </a:r>
          <a:r>
            <a:rPr lang="en-US" sz="4400" i="1" kern="1200" dirty="0"/>
            <a:t>(A)</a:t>
          </a:r>
        </a:p>
      </dsp:txBody>
      <dsp:txXfrm>
        <a:off x="46491" y="8375757"/>
        <a:ext cx="8952593" cy="859398"/>
      </dsp:txXfrm>
    </dsp:sp>
    <dsp:sp modelId="{55EE448B-4B73-DA47-9D71-01586DDCAA4B}">
      <dsp:nvSpPr>
        <dsp:cNvPr id="0" name=""/>
        <dsp:cNvSpPr/>
      </dsp:nvSpPr>
      <dsp:spPr>
        <a:xfrm>
          <a:off x="0" y="9281646"/>
          <a:ext cx="9045575" cy="145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7197" tIns="55880" rIns="312928" bIns="55880" numCol="1" spcCol="1270" anchor="t" anchorCtr="0">
          <a:noAutofit/>
        </a:bodyPr>
        <a:lstStyle/>
        <a:p>
          <a:pPr marL="285750" lvl="1" indent="-285750" algn="l" defTabSz="1511300">
            <a:lnSpc>
              <a:spcPct val="90000"/>
            </a:lnSpc>
            <a:spcBef>
              <a:spcPct val="0"/>
            </a:spcBef>
            <a:spcAft>
              <a:spcPct val="20000"/>
            </a:spcAft>
            <a:buNone/>
          </a:pPr>
          <a:r>
            <a:rPr lang="en-US" sz="3400" kern="1200" dirty="0"/>
            <a:t>+ Totally configurable</a:t>
          </a:r>
        </a:p>
        <a:p>
          <a:pPr marL="285750" lvl="1" indent="-285750" algn="l" defTabSz="1511300">
            <a:lnSpc>
              <a:spcPct val="90000"/>
            </a:lnSpc>
            <a:spcBef>
              <a:spcPct val="0"/>
            </a:spcBef>
            <a:spcAft>
              <a:spcPct val="20000"/>
            </a:spcAft>
            <a:buNone/>
          </a:pPr>
          <a:r>
            <a:rPr lang="en-US" sz="3400" kern="1200" dirty="0"/>
            <a:t>+ Scalable</a:t>
          </a:r>
        </a:p>
        <a:p>
          <a:pPr marL="285750" lvl="1" indent="-285750" algn="l" defTabSz="1511300">
            <a:lnSpc>
              <a:spcPct val="90000"/>
            </a:lnSpc>
            <a:spcBef>
              <a:spcPct val="0"/>
            </a:spcBef>
            <a:spcAft>
              <a:spcPct val="20000"/>
            </a:spcAft>
            <a:buNone/>
          </a:pPr>
          <a:r>
            <a:rPr lang="en-US" sz="3400" kern="1200" dirty="0"/>
            <a:t>– Costs can mount quickly!</a:t>
          </a:r>
        </a:p>
      </dsp:txBody>
      <dsp:txXfrm>
        <a:off x="0" y="9281646"/>
        <a:ext cx="9045575" cy="14572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2E908D-EAEA-744D-9448-D316E4942BC8}">
      <dsp:nvSpPr>
        <dsp:cNvPr id="0" name=""/>
        <dsp:cNvSpPr/>
      </dsp:nvSpPr>
      <dsp:spPr>
        <a:xfrm>
          <a:off x="0" y="1354379"/>
          <a:ext cx="12988635" cy="14069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GIT</a:t>
          </a:r>
        </a:p>
      </dsp:txBody>
      <dsp:txXfrm>
        <a:off x="68680" y="1423059"/>
        <a:ext cx="12851275" cy="1269564"/>
      </dsp:txXfrm>
    </dsp:sp>
    <dsp:sp modelId="{61448DA6-183E-D64F-B1D4-21AADEDD7C0A}">
      <dsp:nvSpPr>
        <dsp:cNvPr id="0" name=""/>
        <dsp:cNvSpPr/>
      </dsp:nvSpPr>
      <dsp:spPr>
        <a:xfrm>
          <a:off x="0" y="2761304"/>
          <a:ext cx="1298863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389"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kern="1200" dirty="0"/>
            <a:t>Version Control Software </a:t>
          </a:r>
          <a:r>
            <a:rPr lang="en-US" sz="5100" i="1" kern="1200" dirty="0"/>
            <a:t>(WMLA)</a:t>
          </a:r>
        </a:p>
      </dsp:txBody>
      <dsp:txXfrm>
        <a:off x="0" y="2761304"/>
        <a:ext cx="12988635" cy="1076400"/>
      </dsp:txXfrm>
    </dsp:sp>
    <dsp:sp modelId="{3ED27064-A730-244F-8A9E-0EBDB9BBDA86}">
      <dsp:nvSpPr>
        <dsp:cNvPr id="0" name=""/>
        <dsp:cNvSpPr/>
      </dsp:nvSpPr>
      <dsp:spPr>
        <a:xfrm>
          <a:off x="0" y="3837704"/>
          <a:ext cx="12988635" cy="140692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IDE</a:t>
          </a:r>
        </a:p>
      </dsp:txBody>
      <dsp:txXfrm>
        <a:off x="68680" y="3906384"/>
        <a:ext cx="12851275" cy="1269564"/>
      </dsp:txXfrm>
    </dsp:sp>
    <dsp:sp modelId="{E5F753D0-3214-174D-AC2E-7ACEE2287821}">
      <dsp:nvSpPr>
        <dsp:cNvPr id="0" name=""/>
        <dsp:cNvSpPr/>
      </dsp:nvSpPr>
      <dsp:spPr>
        <a:xfrm>
          <a:off x="0" y="5244629"/>
          <a:ext cx="12988635" cy="4238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2389" tIns="82550" rIns="462280" bIns="82550" numCol="1" spcCol="1270" anchor="t" anchorCtr="0">
          <a:noAutofit/>
        </a:bodyPr>
        <a:lstStyle/>
        <a:p>
          <a:pPr marL="285750" lvl="1" indent="-285750" algn="l" defTabSz="2266950">
            <a:lnSpc>
              <a:spcPct val="90000"/>
            </a:lnSpc>
            <a:spcBef>
              <a:spcPct val="0"/>
            </a:spcBef>
            <a:spcAft>
              <a:spcPct val="20000"/>
            </a:spcAft>
            <a:buChar char="•"/>
          </a:pPr>
          <a:r>
            <a:rPr lang="en-US" sz="5100" kern="1200" dirty="0"/>
            <a:t>Integrated Development Environment</a:t>
          </a:r>
        </a:p>
        <a:p>
          <a:pPr marL="285750" lvl="1" indent="-285750" algn="l" defTabSz="2266950">
            <a:lnSpc>
              <a:spcPct val="90000"/>
            </a:lnSpc>
            <a:spcBef>
              <a:spcPct val="0"/>
            </a:spcBef>
            <a:spcAft>
              <a:spcPct val="20000"/>
            </a:spcAft>
            <a:buChar char="•"/>
          </a:pPr>
          <a:r>
            <a:rPr lang="en-US" sz="5100" kern="1200" dirty="0"/>
            <a:t>C++ Build and Debugging Tools</a:t>
          </a:r>
        </a:p>
        <a:p>
          <a:pPr marL="285750" lvl="1" indent="-285750" algn="l" defTabSz="2266950">
            <a:lnSpc>
              <a:spcPct val="90000"/>
            </a:lnSpc>
            <a:spcBef>
              <a:spcPct val="0"/>
            </a:spcBef>
            <a:spcAft>
              <a:spcPct val="20000"/>
            </a:spcAft>
            <a:buChar char="•"/>
          </a:pPr>
          <a:endParaRPr lang="en-US" sz="5100" kern="1200" dirty="0"/>
        </a:p>
        <a:p>
          <a:pPr marL="285750" lvl="1" indent="-285750" algn="l" defTabSz="2266950">
            <a:lnSpc>
              <a:spcPct val="90000"/>
            </a:lnSpc>
            <a:spcBef>
              <a:spcPct val="0"/>
            </a:spcBef>
            <a:spcAft>
              <a:spcPct val="20000"/>
            </a:spcAft>
            <a:buChar char="•"/>
          </a:pPr>
          <a:r>
            <a:rPr lang="en-US" sz="5100" kern="1200" dirty="0"/>
            <a:t>Visual Studio Community 2019/2022 </a:t>
          </a:r>
          <a:r>
            <a:rPr lang="en-US" sz="5100" i="1" kern="1200" dirty="0"/>
            <a:t>(WLA)</a:t>
          </a:r>
        </a:p>
        <a:p>
          <a:pPr marL="285750" lvl="1" indent="-285750" algn="l" defTabSz="2266950">
            <a:lnSpc>
              <a:spcPct val="90000"/>
            </a:lnSpc>
            <a:spcBef>
              <a:spcPct val="0"/>
            </a:spcBef>
            <a:spcAft>
              <a:spcPct val="20000"/>
            </a:spcAft>
            <a:buChar char="•"/>
          </a:pPr>
          <a:r>
            <a:rPr lang="en-US" sz="5100" kern="1200" dirty="0" err="1"/>
            <a:t>Xcode</a:t>
          </a:r>
          <a:r>
            <a:rPr lang="en-US" sz="5100" kern="1200" dirty="0"/>
            <a:t> </a:t>
          </a:r>
          <a:r>
            <a:rPr lang="en-US" sz="5100" i="1" kern="1200" dirty="0"/>
            <a:t>(M)</a:t>
          </a:r>
        </a:p>
      </dsp:txBody>
      <dsp:txXfrm>
        <a:off x="0" y="5244629"/>
        <a:ext cx="12988635" cy="42383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91AD7-14D5-444C-AEAB-572DBD071490}">
      <dsp:nvSpPr>
        <dsp:cNvPr id="0" name=""/>
        <dsp:cNvSpPr/>
      </dsp:nvSpPr>
      <dsp:spPr>
        <a:xfrm>
          <a:off x="0" y="75398"/>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pull</a:t>
          </a:r>
        </a:p>
      </dsp:txBody>
      <dsp:txXfrm>
        <a:off x="35925" y="111323"/>
        <a:ext cx="13353206" cy="664080"/>
      </dsp:txXfrm>
    </dsp:sp>
    <dsp:sp modelId="{3012672C-DB72-7642-9876-BEA4C5397FF0}">
      <dsp:nvSpPr>
        <dsp:cNvPr id="0" name=""/>
        <dsp:cNvSpPr/>
      </dsp:nvSpPr>
      <dsp:spPr>
        <a:xfrm>
          <a:off x="0" y="811328"/>
          <a:ext cx="13425056" cy="13372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Gets the latest changes from </a:t>
          </a:r>
          <a:r>
            <a:rPr lang="en-US" sz="2300" kern="1200" dirty="0" err="1"/>
            <a:t>github</a:t>
          </a:r>
          <a:r>
            <a:rPr lang="en-US" sz="2300" kern="1200" dirty="0"/>
            <a:t> and attempts to merge them with your own changes. Conflicts (changes in binary files or in the same lines of code) may require you to assist with the merge by choosing which binary file to keep or editing the merged code.</a:t>
          </a:r>
        </a:p>
      </dsp:txBody>
      <dsp:txXfrm>
        <a:off x="0" y="811328"/>
        <a:ext cx="13425056" cy="1337219"/>
      </dsp:txXfrm>
    </dsp:sp>
    <dsp:sp modelId="{2CCB7514-74EC-244B-8947-4A7732715692}">
      <dsp:nvSpPr>
        <dsp:cNvPr id="0" name=""/>
        <dsp:cNvSpPr/>
      </dsp:nvSpPr>
      <dsp:spPr>
        <a:xfrm>
          <a:off x="0" y="2148548"/>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fetch</a:t>
          </a:r>
        </a:p>
      </dsp:txBody>
      <dsp:txXfrm>
        <a:off x="35925" y="2184473"/>
        <a:ext cx="13353206" cy="664080"/>
      </dsp:txXfrm>
    </dsp:sp>
    <dsp:sp modelId="{28300854-B0D1-6645-AE57-0561CFD8BAF1}">
      <dsp:nvSpPr>
        <dsp:cNvPr id="0" name=""/>
        <dsp:cNvSpPr/>
      </dsp:nvSpPr>
      <dsp:spPr>
        <a:xfrm>
          <a:off x="0" y="2884478"/>
          <a:ext cx="13425056" cy="721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Gets the latest changes from </a:t>
          </a:r>
          <a:r>
            <a:rPr lang="en-US" sz="2300" kern="1200" dirty="0" err="1"/>
            <a:t>github</a:t>
          </a:r>
          <a:r>
            <a:rPr lang="en-US" sz="2300" kern="1200" dirty="0"/>
            <a:t> like </a:t>
          </a:r>
          <a:r>
            <a:rPr lang="en-US" sz="2300" i="1" kern="1200" dirty="0"/>
            <a:t>git pull</a:t>
          </a:r>
          <a:r>
            <a:rPr lang="en-US" sz="2300" kern="1200" dirty="0"/>
            <a:t>, but doesn't attempt to merge them with your changes yet.</a:t>
          </a:r>
        </a:p>
      </dsp:txBody>
      <dsp:txXfrm>
        <a:off x="0" y="2884478"/>
        <a:ext cx="13425056" cy="721395"/>
      </dsp:txXfrm>
    </dsp:sp>
    <dsp:sp modelId="{2B9547FF-1066-724C-97D7-476EA53648A8}">
      <dsp:nvSpPr>
        <dsp:cNvPr id="0" name=""/>
        <dsp:cNvSpPr/>
      </dsp:nvSpPr>
      <dsp:spPr>
        <a:xfrm>
          <a:off x="0" y="3605873"/>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merge</a:t>
          </a:r>
        </a:p>
      </dsp:txBody>
      <dsp:txXfrm>
        <a:off x="35925" y="3641798"/>
        <a:ext cx="13353206" cy="664080"/>
      </dsp:txXfrm>
    </dsp:sp>
    <dsp:sp modelId="{80AD4FF7-B4A6-614B-A47C-C1E9744AFDCD}">
      <dsp:nvSpPr>
        <dsp:cNvPr id="0" name=""/>
        <dsp:cNvSpPr/>
      </dsp:nvSpPr>
      <dsp:spPr>
        <a:xfrm>
          <a:off x="0" y="4341803"/>
          <a:ext cx="13425056"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Manual control over merging. </a:t>
          </a:r>
          <a:r>
            <a:rPr lang="en-US" sz="2300" i="1" kern="1200" dirty="0"/>
            <a:t>git pull</a:t>
          </a:r>
          <a:r>
            <a:rPr lang="en-US" sz="2300" i="0" kern="1200" dirty="0"/>
            <a:t> just does a streamlined </a:t>
          </a:r>
          <a:r>
            <a:rPr lang="en-US" sz="2300" i="1" kern="1200" dirty="0"/>
            <a:t>fetch</a:t>
          </a:r>
          <a:r>
            <a:rPr lang="en-US" sz="2300" i="0" kern="1200" dirty="0"/>
            <a:t> then </a:t>
          </a:r>
          <a:r>
            <a:rPr lang="en-US" sz="2300" i="1" kern="1200" dirty="0"/>
            <a:t>merge</a:t>
          </a:r>
          <a:r>
            <a:rPr lang="en-US" sz="2300" i="0" kern="1200" dirty="0"/>
            <a:t>.</a:t>
          </a:r>
          <a:endParaRPr lang="en-US" sz="2300" kern="1200" dirty="0"/>
        </a:p>
      </dsp:txBody>
      <dsp:txXfrm>
        <a:off x="0" y="4341803"/>
        <a:ext cx="13425056" cy="563040"/>
      </dsp:txXfrm>
    </dsp:sp>
    <dsp:sp modelId="{72FD2D3F-DEC2-3847-ACB3-56B53F6DE692}">
      <dsp:nvSpPr>
        <dsp:cNvPr id="0" name=""/>
        <dsp:cNvSpPr/>
      </dsp:nvSpPr>
      <dsp:spPr>
        <a:xfrm>
          <a:off x="0" y="4904843"/>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status</a:t>
          </a:r>
        </a:p>
      </dsp:txBody>
      <dsp:txXfrm>
        <a:off x="35925" y="4940768"/>
        <a:ext cx="13353206" cy="664080"/>
      </dsp:txXfrm>
    </dsp:sp>
    <dsp:sp modelId="{DBC6D6B1-C4E7-9E4F-ABB0-15F5EF4D9D4F}">
      <dsp:nvSpPr>
        <dsp:cNvPr id="0" name=""/>
        <dsp:cNvSpPr/>
      </dsp:nvSpPr>
      <dsp:spPr>
        <a:xfrm>
          <a:off x="0" y="5640773"/>
          <a:ext cx="13425056"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Tells you what files have changed, and what is ready to be committed.</a:t>
          </a:r>
        </a:p>
      </dsp:txBody>
      <dsp:txXfrm>
        <a:off x="0" y="5640773"/>
        <a:ext cx="13425056" cy="563040"/>
      </dsp:txXfrm>
    </dsp:sp>
    <dsp:sp modelId="{6E8EDE3B-B39A-AD42-A7BF-12D654A058CF}">
      <dsp:nvSpPr>
        <dsp:cNvPr id="0" name=""/>
        <dsp:cNvSpPr/>
      </dsp:nvSpPr>
      <dsp:spPr>
        <a:xfrm>
          <a:off x="0" y="6203813"/>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add</a:t>
          </a:r>
        </a:p>
      </dsp:txBody>
      <dsp:txXfrm>
        <a:off x="35925" y="6239738"/>
        <a:ext cx="13353206" cy="664080"/>
      </dsp:txXfrm>
    </dsp:sp>
    <dsp:sp modelId="{A7708C7F-90A9-0B4E-8C1D-1B3BD5FA4225}">
      <dsp:nvSpPr>
        <dsp:cNvPr id="0" name=""/>
        <dsp:cNvSpPr/>
      </dsp:nvSpPr>
      <dsp:spPr>
        <a:xfrm>
          <a:off x="0" y="6939743"/>
          <a:ext cx="13425056" cy="721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Adds files to the list to include in the next commit. You use </a:t>
          </a:r>
          <a:r>
            <a:rPr lang="en-US" sz="2300" i="1" kern="1200" dirty="0"/>
            <a:t>git add </a:t>
          </a:r>
          <a:r>
            <a:rPr lang="en-US" sz="2300" kern="1200" dirty="0"/>
            <a:t>to add any change to the next commit (whether that change adds, changes, or removes files).</a:t>
          </a:r>
        </a:p>
      </dsp:txBody>
      <dsp:txXfrm>
        <a:off x="0" y="6939743"/>
        <a:ext cx="13425056" cy="721395"/>
      </dsp:txXfrm>
    </dsp:sp>
    <dsp:sp modelId="{E548AF3B-9DE7-A940-A08D-E1B3C0F14EA0}">
      <dsp:nvSpPr>
        <dsp:cNvPr id="0" name=""/>
        <dsp:cNvSpPr/>
      </dsp:nvSpPr>
      <dsp:spPr>
        <a:xfrm>
          <a:off x="0" y="7661138"/>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commit</a:t>
          </a:r>
        </a:p>
      </dsp:txBody>
      <dsp:txXfrm>
        <a:off x="35925" y="7697063"/>
        <a:ext cx="13353206" cy="664080"/>
      </dsp:txXfrm>
    </dsp:sp>
    <dsp:sp modelId="{3C7F24CC-0210-D048-9FF8-99E0DFBD8ECE}">
      <dsp:nvSpPr>
        <dsp:cNvPr id="0" name=""/>
        <dsp:cNvSpPr/>
      </dsp:nvSpPr>
      <dsp:spPr>
        <a:xfrm>
          <a:off x="0" y="8397068"/>
          <a:ext cx="13425056" cy="721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Checks in a new version to your local git repository. Only commits changes from </a:t>
          </a:r>
          <a:r>
            <a:rPr lang="en-US" sz="2300" i="1" kern="1200" dirty="0"/>
            <a:t>git add.</a:t>
          </a:r>
        </a:p>
      </dsp:txBody>
      <dsp:txXfrm>
        <a:off x="0" y="8397068"/>
        <a:ext cx="13425056" cy="721395"/>
      </dsp:txXfrm>
    </dsp:sp>
    <dsp:sp modelId="{53C8A26E-3206-4E49-A240-8A2431FDC4ED}">
      <dsp:nvSpPr>
        <dsp:cNvPr id="0" name=""/>
        <dsp:cNvSpPr/>
      </dsp:nvSpPr>
      <dsp:spPr>
        <a:xfrm>
          <a:off x="0" y="9118463"/>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push</a:t>
          </a:r>
        </a:p>
      </dsp:txBody>
      <dsp:txXfrm>
        <a:off x="35925" y="9154388"/>
        <a:ext cx="13353206" cy="664080"/>
      </dsp:txXfrm>
    </dsp:sp>
    <dsp:sp modelId="{F7E428B9-374C-AD4C-A0C7-AD0A300B705D}">
      <dsp:nvSpPr>
        <dsp:cNvPr id="0" name=""/>
        <dsp:cNvSpPr/>
      </dsp:nvSpPr>
      <dsp:spPr>
        <a:xfrm>
          <a:off x="0" y="9854393"/>
          <a:ext cx="13425056" cy="616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Sends your local changes to the online repository at </a:t>
          </a:r>
          <a:r>
            <a:rPr lang="en-US" sz="2300" kern="1200" dirty="0" err="1"/>
            <a:t>github</a:t>
          </a:r>
          <a:r>
            <a:rPr lang="en-US" sz="2300" kern="1200" dirty="0"/>
            <a:t>. Only works if </a:t>
          </a:r>
          <a:br>
            <a:rPr lang="en-US" sz="2300" kern="1200" dirty="0"/>
          </a:br>
          <a:r>
            <a:rPr lang="en-US" sz="2300" kern="1200" dirty="0"/>
            <a:t>you have done a </a:t>
          </a:r>
          <a:r>
            <a:rPr lang="en-US" sz="2300" i="1" kern="1200" dirty="0"/>
            <a:t>git pull</a:t>
          </a:r>
          <a:r>
            <a:rPr lang="en-US" sz="2300" kern="1200" dirty="0"/>
            <a:t>, resolved any conflicts, and are up to date.</a:t>
          </a:r>
        </a:p>
      </dsp:txBody>
      <dsp:txXfrm>
        <a:off x="0" y="9854393"/>
        <a:ext cx="13425056" cy="616872"/>
      </dsp:txXfrm>
    </dsp:sp>
    <dsp:sp modelId="{E22C4633-427A-4A43-A26D-4FC6ADB15EAE}">
      <dsp:nvSpPr>
        <dsp:cNvPr id="0" name=""/>
        <dsp:cNvSpPr/>
      </dsp:nvSpPr>
      <dsp:spPr>
        <a:xfrm>
          <a:off x="0" y="10471266"/>
          <a:ext cx="13425056" cy="7359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git tag</a:t>
          </a:r>
        </a:p>
      </dsp:txBody>
      <dsp:txXfrm>
        <a:off x="35925" y="10507191"/>
        <a:ext cx="13353206" cy="664080"/>
      </dsp:txXfrm>
    </dsp:sp>
    <dsp:sp modelId="{9708CD31-82CA-3F4F-BC39-55291956029D}">
      <dsp:nvSpPr>
        <dsp:cNvPr id="0" name=""/>
        <dsp:cNvSpPr/>
      </dsp:nvSpPr>
      <dsp:spPr>
        <a:xfrm>
          <a:off x="0" y="11207196"/>
          <a:ext cx="13425056" cy="563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624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Mark a version as a </a:t>
          </a:r>
          <a:r>
            <a:rPr lang="en-US" sz="2300" i="1" kern="1200" dirty="0"/>
            <a:t>release</a:t>
          </a:r>
          <a:r>
            <a:rPr lang="en-US" sz="2300" kern="1200" dirty="0"/>
            <a:t>.</a:t>
          </a:r>
        </a:p>
      </dsp:txBody>
      <dsp:txXfrm>
        <a:off x="0" y="11207196"/>
        <a:ext cx="13425056" cy="5630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65FD15-42F8-C246-A884-FE48785B415C}">
      <dsp:nvSpPr>
        <dsp:cNvPr id="0" name=""/>
        <dsp:cNvSpPr/>
      </dsp:nvSpPr>
      <dsp:spPr>
        <a:xfrm>
          <a:off x="0" y="8157834"/>
          <a:ext cx="14484927" cy="26775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a:t>Run</a:t>
          </a:r>
        </a:p>
      </dsp:txBody>
      <dsp:txXfrm>
        <a:off x="0" y="8157834"/>
        <a:ext cx="14484927" cy="1445894"/>
      </dsp:txXfrm>
    </dsp:sp>
    <dsp:sp modelId="{CBA3D8D3-E84D-3948-863D-5179EB267304}">
      <dsp:nvSpPr>
        <dsp:cNvPr id="0" name=""/>
        <dsp:cNvSpPr/>
      </dsp:nvSpPr>
      <dsp:spPr>
        <a:xfrm>
          <a:off x="0" y="9550177"/>
          <a:ext cx="14484927" cy="12316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a:t>Use the “Run” button in your IDE toolbar to start UE5. The first time you run, it will take a while to start as it does some first-time setup.</a:t>
          </a:r>
        </a:p>
      </dsp:txBody>
      <dsp:txXfrm>
        <a:off x="0" y="9550177"/>
        <a:ext cx="14484927" cy="1231688"/>
      </dsp:txXfrm>
    </dsp:sp>
    <dsp:sp modelId="{E5220D1E-E853-284B-B36F-F1F2283FD81D}">
      <dsp:nvSpPr>
        <dsp:cNvPr id="0" name=""/>
        <dsp:cNvSpPr/>
      </dsp:nvSpPr>
      <dsp:spPr>
        <a:xfrm rot="10800000">
          <a:off x="0" y="4079874"/>
          <a:ext cx="14484927" cy="411812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a:t>Build</a:t>
          </a:r>
        </a:p>
      </dsp:txBody>
      <dsp:txXfrm rot="-10800000">
        <a:off x="0" y="4079874"/>
        <a:ext cx="14484927" cy="1445461"/>
      </dsp:txXfrm>
    </dsp:sp>
    <dsp:sp modelId="{35BD36D7-6844-B242-9BA8-73369AB07873}">
      <dsp:nvSpPr>
        <dsp:cNvPr id="0" name=""/>
        <dsp:cNvSpPr/>
      </dsp:nvSpPr>
      <dsp:spPr>
        <a:xfrm>
          <a:off x="0" y="5525336"/>
          <a:ext cx="14484927" cy="12313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a:t>Open the UE5 file generated by </a:t>
          </a:r>
          <a:r>
            <a:rPr lang="en-US" sz="3600" kern="1200" dirty="0" err="1"/>
            <a:t>GenerateProjectFiles</a:t>
          </a:r>
          <a:r>
            <a:rPr lang="en-US" sz="3600" kern="1200" dirty="0"/>
            <a:t>. Do a Development Build of UE5. This will take at least an hour or two.</a:t>
          </a:r>
        </a:p>
      </dsp:txBody>
      <dsp:txXfrm>
        <a:off x="0" y="5525336"/>
        <a:ext cx="14484927" cy="1231318"/>
      </dsp:txXfrm>
    </dsp:sp>
    <dsp:sp modelId="{66F8AC70-F477-A142-9816-BB420207F6C3}">
      <dsp:nvSpPr>
        <dsp:cNvPr id="0" name=""/>
        <dsp:cNvSpPr/>
      </dsp:nvSpPr>
      <dsp:spPr>
        <a:xfrm rot="10800000">
          <a:off x="0" y="1915"/>
          <a:ext cx="14484927" cy="4118123"/>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8272" tIns="398272" rIns="398272" bIns="398272" numCol="1" spcCol="1270" anchor="ctr" anchorCtr="0">
          <a:noAutofit/>
        </a:bodyPr>
        <a:lstStyle/>
        <a:p>
          <a:pPr marL="0" lvl="0" indent="0" algn="ctr" defTabSz="2489200">
            <a:lnSpc>
              <a:spcPct val="90000"/>
            </a:lnSpc>
            <a:spcBef>
              <a:spcPct val="0"/>
            </a:spcBef>
            <a:spcAft>
              <a:spcPct val="35000"/>
            </a:spcAft>
            <a:buNone/>
          </a:pPr>
          <a:r>
            <a:rPr lang="en-US" sz="5600" kern="1200" dirty="0" err="1"/>
            <a:t>GenerateProjectFiles</a:t>
          </a:r>
          <a:endParaRPr lang="en-US" sz="5600" kern="1200" dirty="0"/>
        </a:p>
      </dsp:txBody>
      <dsp:txXfrm rot="-10800000">
        <a:off x="0" y="1915"/>
        <a:ext cx="14484927" cy="1445461"/>
      </dsp:txXfrm>
    </dsp:sp>
    <dsp:sp modelId="{23E4C13F-A3C1-A94D-979F-E6E1C4C1E3BD}">
      <dsp:nvSpPr>
        <dsp:cNvPr id="0" name=""/>
        <dsp:cNvSpPr/>
      </dsp:nvSpPr>
      <dsp:spPr>
        <a:xfrm>
          <a:off x="0" y="1447376"/>
          <a:ext cx="14484927" cy="123131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a:t>Run this script to generate the Visual Studio solution or </a:t>
          </a:r>
          <a:r>
            <a:rPr lang="en-US" sz="3600" kern="1200" dirty="0" err="1"/>
            <a:t>Xcode</a:t>
          </a:r>
          <a:r>
            <a:rPr lang="en-US" sz="3600" kern="1200" dirty="0"/>
            <a:t> project. Rerun only when you add or remove a file.</a:t>
          </a:r>
        </a:p>
      </dsp:txBody>
      <dsp:txXfrm>
        <a:off x="0" y="1447376"/>
        <a:ext cx="14484927" cy="1231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C0733-39AE-C347-BC12-C38720A85A1A}">
      <dsp:nvSpPr>
        <dsp:cNvPr id="0" name=""/>
        <dsp:cNvSpPr/>
      </dsp:nvSpPr>
      <dsp:spPr>
        <a:xfrm>
          <a:off x="981197" y="5904590"/>
          <a:ext cx="4432249"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Local System</a:t>
          </a:r>
        </a:p>
      </dsp:txBody>
      <dsp:txXfrm>
        <a:off x="1018785" y="5942178"/>
        <a:ext cx="4357073" cy="1208187"/>
      </dsp:txXfrm>
    </dsp:sp>
    <dsp:sp modelId="{0875D8CA-447A-A04D-804E-081B1286F41E}">
      <dsp:nvSpPr>
        <dsp:cNvPr id="0" name=""/>
        <dsp:cNvSpPr/>
      </dsp:nvSpPr>
      <dsp:spPr>
        <a:xfrm rot="16791948">
          <a:off x="2930750" y="3585714"/>
          <a:ext cx="5992084" cy="17644"/>
        </a:xfrm>
        <a:custGeom>
          <a:avLst/>
          <a:gdLst/>
          <a:ahLst/>
          <a:cxnLst/>
          <a:rect l="0" t="0" r="0" b="0"/>
          <a:pathLst>
            <a:path>
              <a:moveTo>
                <a:pt x="0" y="8822"/>
              </a:moveTo>
              <a:lnTo>
                <a:pt x="599208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776990" y="3444734"/>
        <a:ext cx="299604" cy="299604"/>
      </dsp:txXfrm>
    </dsp:sp>
    <dsp:sp modelId="{EEF10A37-A317-1D49-A970-E625A357D2E4}">
      <dsp:nvSpPr>
        <dsp:cNvPr id="0" name=""/>
        <dsp:cNvSpPr/>
      </dsp:nvSpPr>
      <dsp:spPr>
        <a:xfrm>
          <a:off x="6440138" y="1118"/>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38706"/>
        <a:ext cx="4127018" cy="1208187"/>
      </dsp:txXfrm>
    </dsp:sp>
    <dsp:sp modelId="{0F5958DE-3020-8C44-A535-EED68A82A2AE}">
      <dsp:nvSpPr>
        <dsp:cNvPr id="0" name=""/>
        <dsp:cNvSpPr/>
      </dsp:nvSpPr>
      <dsp:spPr>
        <a:xfrm rot="16983315">
          <a:off x="3654251" y="4323648"/>
          <a:ext cx="4545082" cy="17644"/>
        </a:xfrm>
        <a:custGeom>
          <a:avLst/>
          <a:gdLst/>
          <a:ahLst/>
          <a:cxnLst/>
          <a:rect l="0" t="0" r="0" b="0"/>
          <a:pathLst>
            <a:path>
              <a:moveTo>
                <a:pt x="0" y="8822"/>
              </a:moveTo>
              <a:lnTo>
                <a:pt x="454508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813165" y="4218843"/>
        <a:ext cx="227254" cy="227254"/>
      </dsp:txXfrm>
    </dsp:sp>
    <dsp:sp modelId="{07BB56AD-CF54-8142-B2F8-6128E5B82153}">
      <dsp:nvSpPr>
        <dsp:cNvPr id="0" name=""/>
        <dsp:cNvSpPr/>
      </dsp:nvSpPr>
      <dsp:spPr>
        <a:xfrm>
          <a:off x="6440138" y="1476986"/>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1514574"/>
        <a:ext cx="4127018" cy="1208187"/>
      </dsp:txXfrm>
    </dsp:sp>
    <dsp:sp modelId="{9C363BD7-E4C9-5248-8C51-FD09005A0615}">
      <dsp:nvSpPr>
        <dsp:cNvPr id="0" name=""/>
        <dsp:cNvSpPr/>
      </dsp:nvSpPr>
      <dsp:spPr>
        <a:xfrm rot="17350740">
          <a:off x="4364195" y="5061582"/>
          <a:ext cx="3125194" cy="17644"/>
        </a:xfrm>
        <a:custGeom>
          <a:avLst/>
          <a:gdLst/>
          <a:ahLst/>
          <a:cxnLst/>
          <a:rect l="0" t="0" r="0" b="0"/>
          <a:pathLst>
            <a:path>
              <a:moveTo>
                <a:pt x="0" y="8822"/>
              </a:moveTo>
              <a:lnTo>
                <a:pt x="312519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48663" y="4992274"/>
        <a:ext cx="156259" cy="156259"/>
      </dsp:txXfrm>
    </dsp:sp>
    <dsp:sp modelId="{BA350E9C-A21E-B64D-AA9F-94D41E8E6D44}">
      <dsp:nvSpPr>
        <dsp:cNvPr id="0" name=""/>
        <dsp:cNvSpPr/>
      </dsp:nvSpPr>
      <dsp:spPr>
        <a:xfrm>
          <a:off x="6440138" y="2952854"/>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2990442"/>
        <a:ext cx="4127018" cy="1208187"/>
      </dsp:txXfrm>
    </dsp:sp>
    <dsp:sp modelId="{6F7C4614-92E7-0F4E-8B05-CA265C11E61E}">
      <dsp:nvSpPr>
        <dsp:cNvPr id="0" name=""/>
        <dsp:cNvSpPr/>
      </dsp:nvSpPr>
      <dsp:spPr>
        <a:xfrm rot="18289469">
          <a:off x="5027865" y="5799516"/>
          <a:ext cx="1797854" cy="17644"/>
        </a:xfrm>
        <a:custGeom>
          <a:avLst/>
          <a:gdLst/>
          <a:ahLst/>
          <a:cxnLst/>
          <a:rect l="0" t="0" r="0" b="0"/>
          <a:pathLst>
            <a:path>
              <a:moveTo>
                <a:pt x="0" y="8822"/>
              </a:moveTo>
              <a:lnTo>
                <a:pt x="179785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881846" y="5763392"/>
        <a:ext cx="89892" cy="89892"/>
      </dsp:txXfrm>
    </dsp:sp>
    <dsp:sp modelId="{22E49119-ECD5-0040-A7AF-1B98B9E78728}">
      <dsp:nvSpPr>
        <dsp:cNvPr id="0" name=""/>
        <dsp:cNvSpPr/>
      </dsp:nvSpPr>
      <dsp:spPr>
        <a:xfrm>
          <a:off x="6440138" y="4428722"/>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4466310"/>
        <a:ext cx="4127018" cy="1208187"/>
      </dsp:txXfrm>
    </dsp:sp>
    <dsp:sp modelId="{0EE56E94-CB3D-9B48-882E-14E880A9BD0F}">
      <dsp:nvSpPr>
        <dsp:cNvPr id="0" name=""/>
        <dsp:cNvSpPr/>
      </dsp:nvSpPr>
      <dsp:spPr>
        <a:xfrm>
          <a:off x="5413447" y="6537450"/>
          <a:ext cx="1026690" cy="17644"/>
        </a:xfrm>
        <a:custGeom>
          <a:avLst/>
          <a:gdLst/>
          <a:ahLst/>
          <a:cxnLst/>
          <a:rect l="0" t="0" r="0" b="0"/>
          <a:pathLst>
            <a:path>
              <a:moveTo>
                <a:pt x="0" y="8822"/>
              </a:moveTo>
              <a:lnTo>
                <a:pt x="1026690"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01125" y="6520605"/>
        <a:ext cx="51334" cy="51334"/>
      </dsp:txXfrm>
    </dsp:sp>
    <dsp:sp modelId="{C360472A-CABF-9447-A568-009638829059}">
      <dsp:nvSpPr>
        <dsp:cNvPr id="0" name=""/>
        <dsp:cNvSpPr/>
      </dsp:nvSpPr>
      <dsp:spPr>
        <a:xfrm>
          <a:off x="6440138" y="5904590"/>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5942178"/>
        <a:ext cx="4127018" cy="1208187"/>
      </dsp:txXfrm>
    </dsp:sp>
    <dsp:sp modelId="{1F91AF78-4642-934B-9F36-4AF32B1724E4}">
      <dsp:nvSpPr>
        <dsp:cNvPr id="0" name=""/>
        <dsp:cNvSpPr/>
      </dsp:nvSpPr>
      <dsp:spPr>
        <a:xfrm rot="3310531">
          <a:off x="5027865" y="7275384"/>
          <a:ext cx="1797854" cy="17644"/>
        </a:xfrm>
        <a:custGeom>
          <a:avLst/>
          <a:gdLst/>
          <a:ahLst/>
          <a:cxnLst/>
          <a:rect l="0" t="0" r="0" b="0"/>
          <a:pathLst>
            <a:path>
              <a:moveTo>
                <a:pt x="0" y="8822"/>
              </a:moveTo>
              <a:lnTo>
                <a:pt x="179785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881846" y="7239260"/>
        <a:ext cx="89892" cy="89892"/>
      </dsp:txXfrm>
    </dsp:sp>
    <dsp:sp modelId="{9B2AF274-9DC9-584C-9A42-E3FF0FCC5466}">
      <dsp:nvSpPr>
        <dsp:cNvPr id="0" name=""/>
        <dsp:cNvSpPr/>
      </dsp:nvSpPr>
      <dsp:spPr>
        <a:xfrm>
          <a:off x="6440138" y="7380458"/>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7418046"/>
        <a:ext cx="4127018" cy="1208187"/>
      </dsp:txXfrm>
    </dsp:sp>
    <dsp:sp modelId="{C58A30A5-5820-1545-809D-89FFBD518D6B}">
      <dsp:nvSpPr>
        <dsp:cNvPr id="0" name=""/>
        <dsp:cNvSpPr/>
      </dsp:nvSpPr>
      <dsp:spPr>
        <a:xfrm rot="4249260">
          <a:off x="4364195" y="8013318"/>
          <a:ext cx="3125194" cy="17644"/>
        </a:xfrm>
        <a:custGeom>
          <a:avLst/>
          <a:gdLst/>
          <a:ahLst/>
          <a:cxnLst/>
          <a:rect l="0" t="0" r="0" b="0"/>
          <a:pathLst>
            <a:path>
              <a:moveTo>
                <a:pt x="0" y="8822"/>
              </a:moveTo>
              <a:lnTo>
                <a:pt x="312519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5848663" y="7944010"/>
        <a:ext cx="156259" cy="156259"/>
      </dsp:txXfrm>
    </dsp:sp>
    <dsp:sp modelId="{AF389616-95DD-C140-BA42-8CCA892ABBC6}">
      <dsp:nvSpPr>
        <dsp:cNvPr id="0" name=""/>
        <dsp:cNvSpPr/>
      </dsp:nvSpPr>
      <dsp:spPr>
        <a:xfrm>
          <a:off x="6440138" y="8856326"/>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8893914"/>
        <a:ext cx="4127018" cy="1208187"/>
      </dsp:txXfrm>
    </dsp:sp>
    <dsp:sp modelId="{B8B158BA-3E6F-8D4C-81A1-1CD85F262EA3}">
      <dsp:nvSpPr>
        <dsp:cNvPr id="0" name=""/>
        <dsp:cNvSpPr/>
      </dsp:nvSpPr>
      <dsp:spPr>
        <a:xfrm rot="4616685">
          <a:off x="3654251" y="8751252"/>
          <a:ext cx="4545082" cy="17644"/>
        </a:xfrm>
        <a:custGeom>
          <a:avLst/>
          <a:gdLst/>
          <a:ahLst/>
          <a:cxnLst/>
          <a:rect l="0" t="0" r="0" b="0"/>
          <a:pathLst>
            <a:path>
              <a:moveTo>
                <a:pt x="0" y="8822"/>
              </a:moveTo>
              <a:lnTo>
                <a:pt x="4545082"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5813165" y="8646447"/>
        <a:ext cx="227254" cy="227254"/>
      </dsp:txXfrm>
    </dsp:sp>
    <dsp:sp modelId="{12760E59-2205-D14C-AF8B-56409CD170F4}">
      <dsp:nvSpPr>
        <dsp:cNvPr id="0" name=""/>
        <dsp:cNvSpPr/>
      </dsp:nvSpPr>
      <dsp:spPr>
        <a:xfrm>
          <a:off x="6440138" y="10332194"/>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10369782"/>
        <a:ext cx="4127018" cy="1208187"/>
      </dsp:txXfrm>
    </dsp:sp>
    <dsp:sp modelId="{D30D5165-5BD6-4D48-82F2-26BB6B4D5086}">
      <dsp:nvSpPr>
        <dsp:cNvPr id="0" name=""/>
        <dsp:cNvSpPr/>
      </dsp:nvSpPr>
      <dsp:spPr>
        <a:xfrm rot="4808052">
          <a:off x="2930750" y="9489186"/>
          <a:ext cx="5992084" cy="17644"/>
        </a:xfrm>
        <a:custGeom>
          <a:avLst/>
          <a:gdLst/>
          <a:ahLst/>
          <a:cxnLst/>
          <a:rect l="0" t="0" r="0" b="0"/>
          <a:pathLst>
            <a:path>
              <a:moveTo>
                <a:pt x="0" y="8822"/>
              </a:moveTo>
              <a:lnTo>
                <a:pt x="5992084" y="882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776990" y="9348206"/>
        <a:ext cx="299604" cy="299604"/>
      </dsp:txXfrm>
    </dsp:sp>
    <dsp:sp modelId="{10BE2FB6-C1B3-DD4E-B7C3-06CDC73F8CC5}">
      <dsp:nvSpPr>
        <dsp:cNvPr id="0" name=""/>
        <dsp:cNvSpPr/>
      </dsp:nvSpPr>
      <dsp:spPr>
        <a:xfrm>
          <a:off x="6440138" y="11808062"/>
          <a:ext cx="4202194" cy="12833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US" sz="4900" kern="1200" dirty="0"/>
            <a:t>Remote Build</a:t>
          </a:r>
        </a:p>
      </dsp:txBody>
      <dsp:txXfrm>
        <a:off x="6477726" y="11845650"/>
        <a:ext cx="4127018" cy="120818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 name="Shape 40"/>
          <p:cNvSpPr>
            <a:spLocks noGrp="1" noRot="1" noChangeAspect="1"/>
          </p:cNvSpPr>
          <p:nvPr>
            <p:ph type="sldImg"/>
          </p:nvPr>
        </p:nvSpPr>
        <p:spPr>
          <a:xfrm>
            <a:off x="1143000" y="685800"/>
            <a:ext cx="4572000" cy="3429000"/>
          </a:xfrm>
          <a:prstGeom prst="rect">
            <a:avLst/>
          </a:prstGeom>
        </p:spPr>
        <p:txBody>
          <a:bodyPr/>
          <a:lstStyle/>
          <a:p>
            <a:endParaRPr/>
          </a:p>
        </p:txBody>
      </p:sp>
      <p:sp>
        <p:nvSpPr>
          <p:cNvPr id="41" name="Shape 4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574494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5498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0"/>
          </p:nvPr>
        </p:nvSpPr>
        <p:spPr>
          <a:xfrm>
            <a:off x="1676400" y="10845298"/>
            <a:ext cx="21031200" cy="1387475"/>
          </a:xfrm>
        </p:spPr>
        <p:txBody>
          <a:bodyPr anchor="t" anchorCtr="1">
            <a:noAutofit/>
          </a:bodyPr>
          <a:lstStyle>
            <a:lvl1pPr marL="0" indent="0" algn="l">
              <a:buFont typeface="Arial" panose="020B0604020202020204" pitchFamily="34" charset="0"/>
              <a:buNone/>
              <a:defRPr lang="en-US" sz="8500" baseline="0" dirty="0" smtClean="0">
                <a:solidFill>
                  <a:schemeClr val="bg2"/>
                </a:solidFill>
                <a:latin typeface="+mj-lt"/>
                <a:sym typeface="Arial"/>
              </a:defRPr>
            </a:lvl1pPr>
          </a:lstStyle>
          <a:p>
            <a:pPr algn="ctr"/>
            <a:endParaRPr lang="en-US" sz="8000" dirty="0">
              <a:solidFill>
                <a:srgbClr val="FFFFFF"/>
              </a:solidFill>
              <a:latin typeface="+mn-lt"/>
              <a:cs typeface="Arial"/>
              <a:sym typeface="Arial"/>
            </a:endParaRPr>
          </a:p>
        </p:txBody>
      </p:sp>
      <p:sp>
        <p:nvSpPr>
          <p:cNvPr id="21" name="Text Placeholder 20"/>
          <p:cNvSpPr>
            <a:spLocks noGrp="1"/>
          </p:cNvSpPr>
          <p:nvPr>
            <p:ph type="body" sz="quarter" idx="11"/>
          </p:nvPr>
        </p:nvSpPr>
        <p:spPr>
          <a:xfrm>
            <a:off x="1676400" y="7094538"/>
            <a:ext cx="21031199" cy="3750760"/>
          </a:xfrm>
        </p:spPr>
        <p:txBody>
          <a:bodyPr anchor="b">
            <a:normAutofit/>
          </a:bodyPr>
          <a:lstStyle>
            <a:lvl1pPr marL="0" indent="0" algn="ctr">
              <a:buNone/>
              <a:defRPr sz="12000" cap="all" baseline="0">
                <a:solidFill>
                  <a:srgbClr val="FFD966"/>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endParaRPr lang="en-US" dirty="0"/>
          </a:p>
        </p:txBody>
      </p:sp>
    </p:spTree>
    <p:extLst>
      <p:ext uri="{BB962C8B-B14F-4D97-AF65-F5344CB8AC3E}">
        <p14:creationId xmlns:p14="http://schemas.microsoft.com/office/powerpoint/2010/main" val="2195120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92929"/>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1676400" y="7550515"/>
            <a:ext cx="21031200" cy="2217738"/>
          </a:xfrm>
        </p:spPr>
        <p:txBody>
          <a:bodyPr>
            <a:noAutofit/>
          </a:bodyPr>
          <a:lstStyle>
            <a:lvl1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1pPr>
            <a:lvl2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2pPr>
            <a:lvl3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3pPr>
            <a:lvl4pPr algn="ctr">
              <a:defRPr kumimoji="0" lang="en-US" sz="6000" b="0" i="0" u="none" strike="noStrike" cap="none" spc="0" normalizeH="0" baseline="0" dirty="0" smtClean="0">
                <a:ln>
                  <a:noFill/>
                </a:ln>
                <a:solidFill>
                  <a:srgbClr val="FFFFFF"/>
                </a:solidFill>
                <a:effectLst/>
                <a:uFillTx/>
                <a:latin typeface="Helvetica"/>
                <a:ea typeface="Helvetica"/>
                <a:cs typeface="Helvetica"/>
                <a:sym typeface="Helvetica"/>
              </a:defRPr>
            </a:lvl4pPr>
            <a:lvl5pPr algn="ctr">
              <a:defRPr kumimoji="0" lang="en-US" sz="6000" b="0" i="0" u="none" strike="noStrike" cap="none" spc="0" normalizeH="0" baseline="0" dirty="0">
                <a:ln>
                  <a:noFill/>
                </a:ln>
                <a:solidFill>
                  <a:srgbClr val="FFFFFF"/>
                </a:solidFill>
                <a:effectLst/>
                <a:uFillTx/>
                <a:latin typeface="Helvetica"/>
                <a:ea typeface="Helvetica"/>
                <a:cs typeface="Helvetica"/>
                <a:sym typeface="Helvetica"/>
              </a:defRPr>
            </a:lvl5pPr>
          </a:lstStyle>
          <a:p>
            <a:pPr lvl="0"/>
            <a:r>
              <a:rPr lang="en-US" dirty="0"/>
              <a:t>Subtitle (optional)</a:t>
            </a:r>
          </a:p>
        </p:txBody>
      </p:sp>
      <p:sp>
        <p:nvSpPr>
          <p:cNvPr id="2" name="Title 1"/>
          <p:cNvSpPr>
            <a:spLocks noGrp="1"/>
          </p:cNvSpPr>
          <p:nvPr>
            <p:ph type="title"/>
          </p:nvPr>
        </p:nvSpPr>
        <p:spPr>
          <a:xfrm>
            <a:off x="1676400" y="4488288"/>
            <a:ext cx="21031200" cy="2651126"/>
          </a:xfrm>
        </p:spPr>
        <p:txBody>
          <a:bodyPr anchor="b" anchorCtr="1">
            <a:normAutofit/>
          </a:bodyPr>
          <a:lstStyle>
            <a:lvl1pPr algn="ctr">
              <a:defRPr kumimoji="0" lang="en-US" sz="8000" b="1" i="0" u="none" strike="noStrike" cap="all" spc="1800" normalizeH="0" baseline="0" dirty="0">
                <a:ln>
                  <a:noFill/>
                </a:ln>
                <a:solidFill>
                  <a:srgbClr val="FFD966"/>
                </a:solidFill>
                <a:effectLst/>
                <a:uFillTx/>
                <a:latin typeface="Helvetica"/>
                <a:ea typeface="Helvetica"/>
                <a:cs typeface="Helvetica"/>
                <a:sym typeface="Helvetica"/>
              </a:defRPr>
            </a:lvl1pPr>
          </a:lstStyle>
          <a:p>
            <a:r>
              <a:rPr lang="en-US" dirty="0"/>
              <a:t>Click to edit Master title style</a:t>
            </a:r>
          </a:p>
        </p:txBody>
      </p:sp>
    </p:spTree>
    <p:extLst>
      <p:ext uri="{BB962C8B-B14F-4D97-AF65-F5344CB8AC3E}">
        <p14:creationId xmlns:p14="http://schemas.microsoft.com/office/powerpoint/2010/main" val="290124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p:cNvSpPr/>
          <p:nvPr userDrawn="1"/>
        </p:nvSpPr>
        <p:spPr>
          <a:xfrm>
            <a:off x="12129796" y="0"/>
            <a:ext cx="12254204" cy="137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79576" y="914399"/>
            <a:ext cx="9046123" cy="4365523"/>
          </a:xfrm>
        </p:spPr>
        <p:txBody>
          <a:bodyPr anchor="b">
            <a:normAutofit/>
          </a:bodyPr>
          <a:lstStyle>
            <a:lvl1pPr algn="l">
              <a:defRPr sz="5000" b="1" cap="all" baseline="0"/>
            </a:lvl1pPr>
          </a:lstStyle>
          <a:p>
            <a:r>
              <a:rPr lang="en-US" dirty="0"/>
              <a:t>One Picture Slide</a:t>
            </a:r>
          </a:p>
        </p:txBody>
      </p:sp>
      <p:sp>
        <p:nvSpPr>
          <p:cNvPr id="3" name="Content Placeholder 2"/>
          <p:cNvSpPr>
            <a:spLocks noGrp="1"/>
          </p:cNvSpPr>
          <p:nvPr>
            <p:ph idx="1"/>
          </p:nvPr>
        </p:nvSpPr>
        <p:spPr>
          <a:xfrm>
            <a:off x="12129796" y="0"/>
            <a:ext cx="12254204" cy="13716000"/>
          </a:xfrm>
        </p:spPr>
        <p:txBody>
          <a:bodyPr>
            <a:normAutofit/>
          </a:bodyPr>
          <a:lstStyle>
            <a:lvl1pPr>
              <a:defRPr sz="3200"/>
            </a:lvl1pPr>
            <a:lvl2pPr>
              <a:defRPr sz="2800"/>
            </a:lvl2pPr>
            <a:lvl3pPr>
              <a:defRPr sz="2000"/>
            </a:lvl3pPr>
            <a:lvl4pPr>
              <a:defRPr sz="1600"/>
            </a:lvl4pPr>
            <a:lvl5pPr>
              <a:defRPr sz="1600"/>
            </a:lvl5pPr>
            <a:lvl6pPr>
              <a:defRPr sz="4000"/>
            </a:lvl6pPr>
            <a:lvl7pPr>
              <a:defRPr sz="4000"/>
            </a:lvl7pPr>
            <a:lvl8pPr>
              <a:defRPr sz="4000"/>
            </a:lvl8pPr>
            <a:lvl9pPr>
              <a:defRPr sz="4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p:cNvSpPr/>
          <p:nvPr userDrawn="1"/>
        </p:nvSpPr>
        <p:spPr>
          <a:xfrm>
            <a:off x="1752108" y="5586815"/>
            <a:ext cx="8973592" cy="127365"/>
          </a:xfrm>
          <a:prstGeom prst="rect">
            <a:avLst/>
          </a:prstGeom>
          <a:solidFill>
            <a:srgbClr val="FFD966"/>
          </a:solidFill>
          <a:ln w="12700">
            <a:miter lim="400000"/>
          </a:ln>
        </p:spPr>
        <p:txBody>
          <a:bodyPr lIns="50800" tIns="50800" rIns="50800" bIns="50800" anchor="ctr"/>
          <a:lstStyle/>
          <a:p>
            <a:pPr algn="ctr" defTabSz="825500" hangingPunct="0">
              <a:defRPr sz="3200">
                <a:solidFill>
                  <a:srgbClr val="FFFFFF"/>
                </a:solidFill>
                <a:latin typeface="Helvetica"/>
                <a:ea typeface="Helvetica"/>
                <a:cs typeface="Helvetica"/>
                <a:sym typeface="Helvetica"/>
              </a:defRPr>
            </a:pPr>
            <a:endParaRPr sz="3200" kern="0">
              <a:solidFill>
                <a:srgbClr val="FFFFFF"/>
              </a:solidFill>
              <a:latin typeface="Helvetica"/>
              <a:ea typeface="Helvetica"/>
              <a:cs typeface="Helvetica"/>
              <a:sym typeface="Helvetica"/>
            </a:endParaRP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4693243" y="403083"/>
            <a:ext cx="2626729" cy="2683625"/>
          </a:xfrm>
          <a:prstGeom prst="rect">
            <a:avLst/>
          </a:prstGeom>
        </p:spPr>
      </p:pic>
      <p:sp>
        <p:nvSpPr>
          <p:cNvPr id="12" name="Text Placeholder 11"/>
          <p:cNvSpPr>
            <a:spLocks noGrp="1"/>
          </p:cNvSpPr>
          <p:nvPr>
            <p:ph type="body" sz="quarter" idx="10"/>
          </p:nvPr>
        </p:nvSpPr>
        <p:spPr>
          <a:xfrm>
            <a:off x="1679575" y="5713413"/>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7714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Picture TypeA">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24384000" cy="13716000"/>
          </a:xfrm>
        </p:spPr>
        <p:txBody>
          <a:bodyPr/>
          <a:lstStyle/>
          <a:p>
            <a:endParaRPr lang="en-US"/>
          </a:p>
        </p:txBody>
      </p:sp>
      <p:sp>
        <p:nvSpPr>
          <p:cNvPr id="3" name="Rectangle"/>
          <p:cNvSpPr/>
          <p:nvPr userDrawn="1"/>
        </p:nvSpPr>
        <p:spPr>
          <a:xfrm>
            <a:off x="1400175" y="-1"/>
            <a:ext cx="7765125" cy="13716001"/>
          </a:xfrm>
          <a:prstGeom prst="rect">
            <a:avLst/>
          </a:prstGeom>
          <a:solidFill>
            <a:srgbClr val="FFD966">
              <a:alpha val="77000"/>
            </a:srgb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3969372" y="386276"/>
            <a:ext cx="2626729" cy="2683625"/>
          </a:xfrm>
          <a:prstGeom prst="rect">
            <a:avLst/>
          </a:prstGeom>
        </p:spPr>
      </p:pic>
      <p:sp>
        <p:nvSpPr>
          <p:cNvPr id="9" name="Text Placeholder 8"/>
          <p:cNvSpPr>
            <a:spLocks noGrp="1"/>
          </p:cNvSpPr>
          <p:nvPr>
            <p:ph type="body" sz="quarter" idx="10" hasCustomPrompt="1"/>
          </p:nvPr>
        </p:nvSpPr>
        <p:spPr>
          <a:xfrm>
            <a:off x="2003755" y="4183930"/>
            <a:ext cx="6557962" cy="9135028"/>
          </a:xfrm>
        </p:spPr>
        <p:txBody>
          <a:bodyPr wrap="square">
            <a:normAutofit/>
          </a:bodyPr>
          <a:lstStyle>
            <a:lvl1pPr marL="0" indent="0" algn="r">
              <a:lnSpc>
                <a:spcPct val="100000"/>
              </a:lnSpc>
              <a:spcBef>
                <a:spcPts val="0"/>
              </a:spcBef>
              <a:buNone/>
              <a:defRPr sz="4800" b="1" cap="all" baseline="0"/>
            </a:lvl1pPr>
          </a:lstStyle>
          <a:p>
            <a:r>
              <a:rPr lang="en-US" sz="3600" dirty="0"/>
              <a:t>Important point, approximately one or two sentences. </a:t>
            </a:r>
          </a:p>
        </p:txBody>
      </p:sp>
    </p:spTree>
    <p:extLst>
      <p:ext uri="{BB962C8B-B14F-4D97-AF65-F5344CB8AC3E}">
        <p14:creationId xmlns:p14="http://schemas.microsoft.com/office/powerpoint/2010/main" val="2462388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g Picture TypeB">
    <p:spTree>
      <p:nvGrpSpPr>
        <p:cNvPr id="1" name=""/>
        <p:cNvGrpSpPr/>
        <p:nvPr/>
      </p:nvGrpSpPr>
      <p:grpSpPr>
        <a:xfrm>
          <a:off x="0" y="0"/>
          <a:ext cx="0" cy="0"/>
          <a:chOff x="0" y="0"/>
          <a:chExt cx="0" cy="0"/>
        </a:xfrm>
      </p:grpSpPr>
      <p:sp>
        <p:nvSpPr>
          <p:cNvPr id="8" name="Freeform: Shape 13"/>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3" y="0"/>
            <a:ext cx="15079790" cy="13716000"/>
          </a:xfrm>
          <a:custGeom>
            <a:avLst/>
            <a:gdLst>
              <a:gd name="connsiteX0" fmla="*/ 7539895 w 7539895"/>
              <a:gd name="connsiteY0" fmla="*/ 6858000 h 6858000"/>
              <a:gd name="connsiteX1" fmla="*/ 0 w 7539895"/>
              <a:gd name="connsiteY1" fmla="*/ 6858000 h 6858000"/>
              <a:gd name="connsiteX2" fmla="*/ 0 w 7539895"/>
              <a:gd name="connsiteY2" fmla="*/ 0 h 6858000"/>
              <a:gd name="connsiteX3" fmla="*/ 4363741 w 7539895"/>
              <a:gd name="connsiteY3" fmla="*/ 0 h 6858000"/>
            </a:gdLst>
            <a:ahLst/>
            <a:cxnLst>
              <a:cxn ang="0">
                <a:pos x="connsiteX0" y="connsiteY0"/>
              </a:cxn>
              <a:cxn ang="0">
                <a:pos x="connsiteX1" y="connsiteY1"/>
              </a:cxn>
              <a:cxn ang="0">
                <a:pos x="connsiteX2" y="connsiteY2"/>
              </a:cxn>
              <a:cxn ang="0">
                <a:pos x="connsiteX3" y="connsiteY3"/>
              </a:cxn>
            </a:cxnLst>
            <a:rect l="l" t="t" r="r" b="b"/>
            <a:pathLst>
              <a:path w="7539895" h="6858000">
                <a:moveTo>
                  <a:pt x="7539895" y="6858000"/>
                </a:moveTo>
                <a:lnTo>
                  <a:pt x="0" y="6858000"/>
                </a:lnTo>
                <a:lnTo>
                  <a:pt x="0" y="0"/>
                </a:lnTo>
                <a:lnTo>
                  <a:pt x="4363741" y="0"/>
                </a:lnTo>
                <a:close/>
              </a:path>
            </a:pathLst>
          </a:custGeom>
          <a:solidFill>
            <a:srgbClr val="3F3F3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0" name="Freeform: Shape 15"/>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flipV="1">
            <a:off x="1" y="0"/>
            <a:ext cx="14185970" cy="13716000"/>
          </a:xfrm>
          <a:custGeom>
            <a:avLst/>
            <a:gdLst>
              <a:gd name="connsiteX0" fmla="*/ 7092985 w 7092985"/>
              <a:gd name="connsiteY0" fmla="*/ 6858000 h 6858000"/>
              <a:gd name="connsiteX1" fmla="*/ 0 w 7092985"/>
              <a:gd name="connsiteY1" fmla="*/ 6858000 h 6858000"/>
              <a:gd name="connsiteX2" fmla="*/ 0 w 7092985"/>
              <a:gd name="connsiteY2" fmla="*/ 0 h 6858000"/>
              <a:gd name="connsiteX3" fmla="*/ 3916831 w 7092985"/>
              <a:gd name="connsiteY3" fmla="*/ 0 h 6858000"/>
            </a:gdLst>
            <a:ahLst/>
            <a:cxnLst>
              <a:cxn ang="0">
                <a:pos x="connsiteX0" y="connsiteY0"/>
              </a:cxn>
              <a:cxn ang="0">
                <a:pos x="connsiteX1" y="connsiteY1"/>
              </a:cxn>
              <a:cxn ang="0">
                <a:pos x="connsiteX2" y="connsiteY2"/>
              </a:cxn>
              <a:cxn ang="0">
                <a:pos x="connsiteX3" y="connsiteY3"/>
              </a:cxn>
            </a:cxnLst>
            <a:rect l="l" t="t" r="r" b="b"/>
            <a:pathLst>
              <a:path w="7092985" h="6858000">
                <a:moveTo>
                  <a:pt x="7092985" y="6858000"/>
                </a:moveTo>
                <a:lnTo>
                  <a:pt x="0" y="6858000"/>
                </a:lnTo>
                <a:lnTo>
                  <a:pt x="0" y="0"/>
                </a:lnTo>
                <a:lnTo>
                  <a:pt x="3916831"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1828800" hangingPunct="1"/>
            <a:endParaRPr lang="en-US" sz="3600" kern="1200">
              <a:solidFill>
                <a:prstClr val="white"/>
              </a:solidFill>
            </a:endParaRPr>
          </a:p>
        </p:txBody>
      </p:sp>
      <p:sp>
        <p:nvSpPr>
          <p:cNvPr id="13" name="Rectangle"/>
          <p:cNvSpPr/>
          <p:nvPr userDrawn="1"/>
        </p:nvSpPr>
        <p:spPr>
          <a:xfrm>
            <a:off x="756714" y="4841453"/>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910162" y="387999"/>
            <a:ext cx="2626729" cy="2683625"/>
          </a:xfrm>
          <a:prstGeom prst="rect">
            <a:avLst/>
          </a:prstGeom>
        </p:spPr>
      </p:pic>
      <p:sp>
        <p:nvSpPr>
          <p:cNvPr id="15" name="Title 1"/>
          <p:cNvSpPr>
            <a:spLocks noGrp="1"/>
          </p:cNvSpPr>
          <p:nvPr>
            <p:ph type="title" hasCustomPrompt="1"/>
          </p:nvPr>
        </p:nvSpPr>
        <p:spPr>
          <a:xfrm>
            <a:off x="756714" y="387999"/>
            <a:ext cx="9395380" cy="4365523"/>
          </a:xfrm>
        </p:spPr>
        <p:txBody>
          <a:bodyPr anchor="b">
            <a:normAutofit/>
          </a:bodyPr>
          <a:lstStyle>
            <a:lvl1pPr algn="l">
              <a:defRPr sz="5000" b="1" cap="all" baseline="0"/>
            </a:lvl1pPr>
          </a:lstStyle>
          <a:p>
            <a:r>
              <a:rPr lang="en-US" dirty="0"/>
              <a:t>One Picture Slide</a:t>
            </a:r>
          </a:p>
        </p:txBody>
      </p:sp>
      <p:sp>
        <p:nvSpPr>
          <p:cNvPr id="16" name="Text Placeholder 11"/>
          <p:cNvSpPr>
            <a:spLocks noGrp="1"/>
          </p:cNvSpPr>
          <p:nvPr>
            <p:ph type="body" sz="quarter" idx="10"/>
          </p:nvPr>
        </p:nvSpPr>
        <p:spPr>
          <a:xfrm>
            <a:off x="756714" y="5233467"/>
            <a:ext cx="9045575" cy="8002587"/>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5105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Content Slide">
    <p:bg>
      <p:bgPr>
        <a:solidFill>
          <a:srgbClr val="F3F3F3"/>
        </a:solidFill>
        <a:effectLst/>
      </p:bgPr>
    </p:bg>
    <p:spTree>
      <p:nvGrpSpPr>
        <p:cNvPr id="1" name=""/>
        <p:cNvGrpSpPr/>
        <p:nvPr/>
      </p:nvGrpSpPr>
      <p:grpSpPr>
        <a:xfrm>
          <a:off x="0" y="0"/>
          <a:ext cx="0" cy="0"/>
          <a:chOff x="0" y="0"/>
          <a:chExt cx="0" cy="0"/>
        </a:xfrm>
      </p:grpSpPr>
      <p:sp>
        <p:nvSpPr>
          <p:cNvPr id="7" name="Rectangle"/>
          <p:cNvSpPr/>
          <p:nvPr userDrawn="1"/>
        </p:nvSpPr>
        <p:spPr>
          <a:xfrm>
            <a:off x="2154252" y="0"/>
            <a:ext cx="8364042" cy="13716000"/>
          </a:xfrm>
          <a:prstGeom prst="rect">
            <a:avLst/>
          </a:prstGeom>
          <a:solidFill>
            <a:schemeClr val="bg1">
              <a:alpha val="80000"/>
            </a:schemeClr>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8" name="Rectangle"/>
          <p:cNvSpPr/>
          <p:nvPr userDrawn="1"/>
        </p:nvSpPr>
        <p:spPr>
          <a:xfrm>
            <a:off x="2869459" y="4420829"/>
            <a:ext cx="7008270" cy="127365"/>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a:p>
        </p:txBody>
      </p:sp>
      <p:sp>
        <p:nvSpPr>
          <p:cNvPr id="9" name="Text Placeholder 8"/>
          <p:cNvSpPr>
            <a:spLocks noGrp="1"/>
          </p:cNvSpPr>
          <p:nvPr>
            <p:ph type="body" sz="quarter" idx="10" hasCustomPrompt="1"/>
          </p:nvPr>
        </p:nvSpPr>
        <p:spPr>
          <a:xfrm>
            <a:off x="2869459" y="2178424"/>
            <a:ext cx="7008270" cy="2070682"/>
          </a:xfrm>
        </p:spPr>
        <p:txBody>
          <a:bodyPr wrap="square" anchor="b" anchorCtr="0">
            <a:normAutofit/>
          </a:bodyPr>
          <a:lstStyle>
            <a:lvl1pPr marL="0" indent="0" algn="l">
              <a:lnSpc>
                <a:spcPct val="100000"/>
              </a:lnSpc>
              <a:spcBef>
                <a:spcPts val="0"/>
              </a:spcBef>
              <a:buNone/>
              <a:defRPr sz="5000" b="1" cap="all" baseline="0"/>
            </a:lvl1pPr>
          </a:lstStyle>
          <a:p>
            <a:r>
              <a:rPr lang="en-US" sz="3600" dirty="0"/>
              <a:t>Small Volume of Content</a:t>
            </a:r>
          </a:p>
        </p:txBody>
      </p:sp>
      <p:sp>
        <p:nvSpPr>
          <p:cNvPr id="14" name="Text Placeholder 11"/>
          <p:cNvSpPr>
            <a:spLocks noGrp="1"/>
          </p:cNvSpPr>
          <p:nvPr>
            <p:ph type="body" sz="quarter" idx="12"/>
          </p:nvPr>
        </p:nvSpPr>
        <p:spPr>
          <a:xfrm>
            <a:off x="2869460" y="4719918"/>
            <a:ext cx="7008270" cy="8996082"/>
          </a:xfrm>
        </p:spPr>
        <p:txBody>
          <a:bodyPr>
            <a:normAutofit/>
          </a:bodyPr>
          <a:lstStyle>
            <a:lvl1pPr marL="0" indent="0">
              <a:lnSpc>
                <a:spcPct val="100000"/>
              </a:lnSpc>
              <a:buNone/>
              <a:defRPr sz="3200"/>
            </a:lvl1pPr>
            <a:lvl2pPr marL="746125" indent="-288925">
              <a:lnSpc>
                <a:spcPct val="100000"/>
              </a:lnSpc>
              <a:defRPr sz="3200"/>
            </a:lvl2pPr>
            <a:lvl3pPr marL="1143000" indent="-228600">
              <a:lnSpc>
                <a:spcPct val="100000"/>
              </a:lnSpc>
              <a:defRPr sz="2400"/>
            </a:lvl3pPr>
            <a:lvl4pPr marL="1600200" indent="-228600">
              <a:lnSpc>
                <a:spcPct val="100000"/>
              </a:lnSpc>
              <a:defRPr sz="2000"/>
            </a:lvl4pPr>
            <a:lvl5pPr marL="2057400" indent="-228600">
              <a:lnSpc>
                <a:spcPct val="100000"/>
              </a:lnSpc>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1" y="11032375"/>
            <a:ext cx="2626729" cy="2683625"/>
          </a:xfrm>
          <a:prstGeom prst="rect">
            <a:avLst/>
          </a:prstGeom>
        </p:spPr>
      </p:pic>
    </p:spTree>
    <p:extLst>
      <p:ext uri="{BB962C8B-B14F-4D97-AF65-F5344CB8AC3E}">
        <p14:creationId xmlns:p14="http://schemas.microsoft.com/office/powerpoint/2010/main" val="388299230"/>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oals and Outcomes">
    <p:spTree>
      <p:nvGrpSpPr>
        <p:cNvPr id="1" name=""/>
        <p:cNvGrpSpPr/>
        <p:nvPr/>
      </p:nvGrpSpPr>
      <p:grpSpPr>
        <a:xfrm>
          <a:off x="0" y="0"/>
          <a:ext cx="0" cy="0"/>
          <a:chOff x="0" y="0"/>
          <a:chExt cx="0" cy="0"/>
        </a:xfrm>
      </p:grpSpPr>
      <p:sp>
        <p:nvSpPr>
          <p:cNvPr id="2" name="Title 1"/>
          <p:cNvSpPr>
            <a:spLocks noGrp="1"/>
          </p:cNvSpPr>
          <p:nvPr>
            <p:ph type="title"/>
          </p:nvPr>
        </p:nvSpPr>
        <p:spPr>
          <a:xfrm>
            <a:off x="1676400" y="105786"/>
            <a:ext cx="21031200" cy="2651126"/>
          </a:xfrm>
        </p:spPr>
        <p:txBody>
          <a:bodyPr>
            <a:normAutofit/>
          </a:bodyPr>
          <a:lstStyle>
            <a:lvl1pPr>
              <a:defRPr kumimoji="0" lang="en-US" sz="2500" b="1" i="0" u="none" strike="noStrike" cap="all" spc="0" normalizeH="0" baseline="0" dirty="0">
                <a:ln>
                  <a:noFill/>
                </a:ln>
                <a:solidFill>
                  <a:srgbClr val="000000"/>
                </a:solidFill>
                <a:effectLst/>
                <a:uFillTx/>
                <a:latin typeface="Helvetica"/>
                <a:ea typeface="Helvetica"/>
                <a:cs typeface="Helvetica"/>
                <a:sym typeface="Helvetica"/>
              </a:defRPr>
            </a:lvl1pPr>
          </a:lstStyle>
          <a:p>
            <a:r>
              <a:rPr lang="en-US" dirty="0"/>
              <a:t>Click to edit Master title style</a:t>
            </a:r>
          </a:p>
        </p:txBody>
      </p:sp>
      <p:sp>
        <p:nvSpPr>
          <p:cNvPr id="5" name="The Picture slide"/>
          <p:cNvSpPr txBox="1"/>
          <p:nvPr userDrawn="1"/>
        </p:nvSpPr>
        <p:spPr>
          <a:xfrm>
            <a:off x="13454825" y="3658325"/>
            <a:ext cx="261129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Outcomes</a:t>
            </a:r>
            <a:endParaRPr sz="4000" dirty="0">
              <a:solidFill>
                <a:schemeClr val="tx1">
                  <a:lumMod val="50000"/>
                  <a:lumOff val="50000"/>
                </a:schemeClr>
              </a:solidFill>
            </a:endParaRPr>
          </a:p>
        </p:txBody>
      </p:sp>
      <p:sp>
        <p:nvSpPr>
          <p:cNvPr id="7" name="The Picture slide"/>
          <p:cNvSpPr txBox="1"/>
          <p:nvPr userDrawn="1"/>
        </p:nvSpPr>
        <p:spPr>
          <a:xfrm>
            <a:off x="1752109" y="3658325"/>
            <a:ext cx="1527662" cy="71814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t">
            <a:spAutoFit/>
          </a:bodyPr>
          <a:lstStyle>
            <a:lvl1pPr>
              <a:defRPr b="1">
                <a:latin typeface="Helvetica"/>
                <a:ea typeface="Helvetica"/>
                <a:cs typeface="Helvetica"/>
                <a:sym typeface="Helvetica"/>
              </a:defRPr>
            </a:lvl1pPr>
          </a:lstStyle>
          <a:p>
            <a:pPr algn="l"/>
            <a:r>
              <a:rPr lang="en-US" sz="4000" dirty="0">
                <a:solidFill>
                  <a:schemeClr val="tx1">
                    <a:lumMod val="50000"/>
                    <a:lumOff val="50000"/>
                  </a:schemeClr>
                </a:solidFill>
              </a:rPr>
              <a:t>Goals</a:t>
            </a:r>
            <a:endParaRPr sz="4000" dirty="0">
              <a:solidFill>
                <a:schemeClr val="tx1">
                  <a:lumMod val="50000"/>
                  <a:lumOff val="50000"/>
                </a:schemeClr>
              </a:solidFill>
            </a:endParaRPr>
          </a:p>
        </p:txBody>
      </p:sp>
      <p:sp>
        <p:nvSpPr>
          <p:cNvPr id="8" name="Rectangle"/>
          <p:cNvSpPr/>
          <p:nvPr userDrawn="1"/>
        </p:nvSpPr>
        <p:spPr>
          <a:xfrm>
            <a:off x="1752108" y="447579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sp>
        <p:nvSpPr>
          <p:cNvPr id="9" name="Rectangle"/>
          <p:cNvSpPr/>
          <p:nvPr userDrawn="1"/>
        </p:nvSpPr>
        <p:spPr>
          <a:xfrm>
            <a:off x="13454824" y="4448537"/>
            <a:ext cx="9438184" cy="127366"/>
          </a:xfrm>
          <a:prstGeom prst="rect">
            <a:avLst/>
          </a:prstGeom>
          <a:solidFill>
            <a:srgbClr val="FFD966"/>
          </a:solidFill>
          <a:ln w="12700">
            <a:miter lim="400000"/>
          </a:ln>
        </p:spPr>
        <p:txBody>
          <a:bodyPr lIns="50800" tIns="50800" rIns="50800" bIns="50800" anchor="ctr"/>
          <a:lstStyle/>
          <a:p>
            <a:pPr>
              <a:defRPr sz="3200">
                <a:solidFill>
                  <a:srgbClr val="FFFFFF"/>
                </a:solidFill>
                <a:latin typeface="Helvetica"/>
                <a:ea typeface="Helvetica"/>
                <a:cs typeface="Helvetica"/>
                <a:sym typeface="Helvetica"/>
              </a:defRPr>
            </a:pPr>
            <a:endParaRPr sz="320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6436" t="8536" r="16029" b="30822"/>
          <a:stretch/>
        </p:blipFill>
        <p:spPr>
          <a:xfrm>
            <a:off x="21757273" y="11032377"/>
            <a:ext cx="2626730" cy="2683626"/>
          </a:xfrm>
          <a:prstGeom prst="rect">
            <a:avLst/>
          </a:prstGeom>
        </p:spPr>
      </p:pic>
      <p:sp>
        <p:nvSpPr>
          <p:cNvPr id="11" name="Text Placeholder 11"/>
          <p:cNvSpPr>
            <a:spLocks noGrp="1"/>
          </p:cNvSpPr>
          <p:nvPr>
            <p:ph type="body" sz="quarter" idx="10"/>
          </p:nvPr>
        </p:nvSpPr>
        <p:spPr>
          <a:xfrm>
            <a:off x="1752108"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13454824" y="4766538"/>
            <a:ext cx="9438184" cy="8949462"/>
          </a:xfrm>
        </p:spPr>
        <p:txBody>
          <a:bodyPr>
            <a:normAutofit/>
          </a:bodyPr>
          <a:lstStyle>
            <a:lvl1pPr>
              <a:defRPr sz="3200"/>
            </a:lvl1pPr>
            <a:lvl2pPr marL="746125" indent="-288925">
              <a:defRPr sz="3200"/>
            </a:lvl2pPr>
            <a:lvl3pPr marL="1143000" indent="-228600">
              <a:defRPr sz="2400"/>
            </a:lvl3pPr>
            <a:lvl4pPr marL="1600200" indent="-228600">
              <a:defRPr sz="2000"/>
            </a:lvl4pPr>
            <a:lvl5pPr marL="2057400" indent="-228600">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435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dirty="0"/>
              <a:t>Click to edit Master text styles</a:t>
            </a:r>
          </a:p>
        </p:txBody>
      </p:sp>
      <p:sp>
        <p:nvSpPr>
          <p:cNvPr id="5" name="Date Placeholder 4"/>
          <p:cNvSpPr>
            <a:spLocks noGrp="1"/>
          </p:cNvSpPr>
          <p:nvPr>
            <p:ph type="dt" sz="half" idx="10"/>
          </p:nvPr>
        </p:nvSpPr>
        <p:spPr>
          <a:xfrm>
            <a:off x="1676400" y="12712701"/>
            <a:ext cx="5486400" cy="730250"/>
          </a:xfrm>
          <a:prstGeom prst="rect">
            <a:avLst/>
          </a:prstGeom>
        </p:spPr>
        <p:txBody>
          <a:bodyPr/>
          <a:lstStyle/>
          <a:p>
            <a:endParaRPr lang="en-US"/>
          </a:p>
        </p:txBody>
      </p:sp>
      <p:sp>
        <p:nvSpPr>
          <p:cNvPr id="6" name="Footer Placeholder 5"/>
          <p:cNvSpPr>
            <a:spLocks noGrp="1"/>
          </p:cNvSpPr>
          <p:nvPr>
            <p:ph type="ftr" sz="quarter" idx="11"/>
          </p:nvPr>
        </p:nvSpPr>
        <p:spPr>
          <a:xfrm>
            <a:off x="8077200" y="12712701"/>
            <a:ext cx="8229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221200" y="12712701"/>
            <a:ext cx="5486400" cy="730250"/>
          </a:xfrm>
          <a:prstGeom prst="rect">
            <a:avLst/>
          </a:prstGeom>
        </p:spPr>
        <p:txBody>
          <a:bodyPr/>
          <a:lstStyle/>
          <a:p>
            <a:pPr algn="r">
              <a:buSzPct val="25000"/>
            </a:pPr>
            <a:fld id="{00000000-1234-1234-1234-123412341234}" type="slidenum">
              <a:rPr lang="en-US" sz="2400" smtClean="0">
                <a:solidFill>
                  <a:srgbClr val="888888"/>
                </a:solidFill>
                <a:latin typeface="Calibri"/>
                <a:ea typeface="Calibri"/>
                <a:cs typeface="Calibri"/>
                <a:sym typeface="Calibri"/>
              </a:rPr>
              <a:pPr algn="r">
                <a:buSzPct val="25000"/>
              </a:pPr>
              <a:t>‹#›</a:t>
            </a:fld>
            <a:endParaRPr lang="en-US" sz="24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5589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415186"/>
      </p:ext>
    </p:extLst>
  </p:cSld>
  <p:clrMap bg1="lt1" tx1="dk1" bg2="lt2" tx2="dk2" accent1="accent1" accent2="accent2" accent3="accent3" accent4="accent4" accent5="accent5" accent6="accent6" hlink="hlink" folHlink="folHlink"/>
  <p:sldLayoutIdLst>
    <p:sldLayoutId id="2147483689" r:id="rId1"/>
    <p:sldLayoutId id="2147483706" r:id="rId2"/>
    <p:sldLayoutId id="2147483696" r:id="rId3"/>
    <p:sldLayoutId id="2147483703" r:id="rId4"/>
    <p:sldLayoutId id="2147483704" r:id="rId5"/>
    <p:sldLayoutId id="2147483705" r:id="rId6"/>
    <p:sldLayoutId id="2147483707" r:id="rId7"/>
    <p:sldLayoutId id="2147483697" r:id="rId8"/>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download.nice-dcv.com/" TargetMode="External"/><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download.nice-dcv.com/" TargetMode="External"/><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hyperlink" Target="https://aws.amazon.com/ec2/pricing/on-demand/"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git-scm.com/downloads"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github.com/"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hyperlink" Target="https://www.unrealengine.com/" TargetMode="Externa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hyperlink" Target="https://github.com/UMBCGAIM/g4g2022" TargetMode="External"/><Relationship Id="rId2" Type="http://schemas.openxmlformats.org/officeDocument/2006/relationships/image" Target="../media/image23.tiff"/><Relationship Id="rId1" Type="http://schemas.openxmlformats.org/officeDocument/2006/relationships/slideLayout" Target="../slideLayouts/slideLayout3.xml"/><Relationship Id="rId4" Type="http://schemas.openxmlformats.org/officeDocument/2006/relationships/hyperlink" Target="https://github.com/EpicGames/UnrealEngine"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help.github.com/articles/connecting-to-github-with-ssh/" TargetMode="External"/><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6.tiff"/><Relationship Id="rId4" Type="http://schemas.openxmlformats.org/officeDocument/2006/relationships/image" Target="../media/image25.tiff"/></Relationships>
</file>

<file path=ppt/slides/_rels/slide2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hyperlink" Target="https://docs.unrealengine.com/5.0/en-US/hardware-and-software-specifications-for-unreal-engine/" TargetMode="External"/><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https://unrealcommunity.wiki/recommended-hardware-x1p9qyg0"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6F3BC6-A3DF-5242-853A-2E7E04A4EC9D}"/>
              </a:ext>
            </a:extLst>
          </p:cNvPr>
          <p:cNvSpPr>
            <a:spLocks noGrp="1"/>
          </p:cNvSpPr>
          <p:nvPr>
            <p:ph type="body" sz="quarter" idx="10"/>
          </p:nvPr>
        </p:nvSpPr>
        <p:spPr/>
        <p:txBody>
          <a:bodyPr/>
          <a:lstStyle/>
          <a:p>
            <a:r>
              <a:rPr lang="en-US" dirty="0"/>
              <a:t>Getting Set Up for Engine Development</a:t>
            </a:r>
          </a:p>
        </p:txBody>
      </p:sp>
      <p:sp>
        <p:nvSpPr>
          <p:cNvPr id="3" name="Text Placeholder 2">
            <a:extLst>
              <a:ext uri="{FF2B5EF4-FFF2-40B4-BE49-F238E27FC236}">
                <a16:creationId xmlns:a16="http://schemas.microsoft.com/office/drawing/2014/main" id="{4AA18A6C-0666-E643-9A56-5F0560A235CB}"/>
              </a:ext>
            </a:extLst>
          </p:cNvPr>
          <p:cNvSpPr>
            <a:spLocks noGrp="1"/>
          </p:cNvSpPr>
          <p:nvPr>
            <p:ph type="body" sz="quarter" idx="11"/>
          </p:nvPr>
        </p:nvSpPr>
        <p:spPr/>
        <p:txBody>
          <a:bodyPr/>
          <a:lstStyle/>
          <a:p>
            <a:r>
              <a:rPr lang="en-US" dirty="0"/>
              <a:t>Development Environment</a:t>
            </a:r>
          </a:p>
        </p:txBody>
      </p:sp>
    </p:spTree>
    <p:extLst>
      <p:ext uri="{BB962C8B-B14F-4D97-AF65-F5344CB8AC3E}">
        <p14:creationId xmlns:p14="http://schemas.microsoft.com/office/powerpoint/2010/main" val="2527928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0580ED-9FAA-E843-AB56-84C2BF21E29F}"/>
              </a:ext>
            </a:extLst>
          </p:cNvPr>
          <p:cNvSpPr>
            <a:spLocks noGrp="1"/>
          </p:cNvSpPr>
          <p:nvPr>
            <p:ph type="body" sz="quarter" idx="10"/>
          </p:nvPr>
        </p:nvSpPr>
        <p:spPr/>
        <p:txBody>
          <a:bodyPr/>
          <a:lstStyle/>
          <a:p>
            <a:r>
              <a:rPr lang="en-US" dirty="0"/>
              <a:t>Home Mac </a:t>
            </a:r>
            <a:r>
              <a:rPr lang="en-US" i="1" dirty="0"/>
              <a:t>(M)</a:t>
            </a:r>
          </a:p>
        </p:txBody>
      </p:sp>
      <p:sp>
        <p:nvSpPr>
          <p:cNvPr id="3" name="Text Placeholder 2">
            <a:extLst>
              <a:ext uri="{FF2B5EF4-FFF2-40B4-BE49-F238E27FC236}">
                <a16:creationId xmlns:a16="http://schemas.microsoft.com/office/drawing/2014/main" id="{E74B06C5-C073-3240-9867-C8409F0FF0C9}"/>
              </a:ext>
            </a:extLst>
          </p:cNvPr>
          <p:cNvSpPr>
            <a:spLocks noGrp="1"/>
          </p:cNvSpPr>
          <p:nvPr>
            <p:ph type="body" sz="quarter" idx="12"/>
          </p:nvPr>
        </p:nvSpPr>
        <p:spPr/>
        <p:txBody>
          <a:bodyPr/>
          <a:lstStyle/>
          <a:p>
            <a:r>
              <a:rPr lang="en-US" dirty="0"/>
              <a:t>Check system stats</a:t>
            </a:r>
          </a:p>
          <a:p>
            <a:pPr marL="457200" indent="-457200">
              <a:buFont typeface="Arial" panose="020B0604020202020204" pitchFamily="34" charset="0"/>
              <a:buChar char="•"/>
            </a:pPr>
            <a:r>
              <a:rPr lang="en-US" dirty="0"/>
              <a:t>Apple menu &gt; About This Mac</a:t>
            </a:r>
          </a:p>
          <a:p>
            <a:r>
              <a:rPr lang="en-US" dirty="0"/>
              <a:t>Consider getting an external SSD if necessary</a:t>
            </a:r>
          </a:p>
          <a:p>
            <a:pPr marL="457200" indent="-457200">
              <a:buFont typeface="Arial" panose="020B0604020202020204" pitchFamily="34" charset="0"/>
              <a:buChar char="•"/>
            </a:pPr>
            <a:r>
              <a:rPr lang="en-US" dirty="0"/>
              <a:t>Reformat SSD as HFS+ </a:t>
            </a:r>
          </a:p>
        </p:txBody>
      </p:sp>
      <p:pic>
        <p:nvPicPr>
          <p:cNvPr id="4" name="Picture 3">
            <a:extLst>
              <a:ext uri="{FF2B5EF4-FFF2-40B4-BE49-F238E27FC236}">
                <a16:creationId xmlns:a16="http://schemas.microsoft.com/office/drawing/2014/main" id="{DFD5EC76-139A-924E-9D03-813FBD535934}"/>
              </a:ext>
            </a:extLst>
          </p:cNvPr>
          <p:cNvPicPr>
            <a:picLocks noChangeAspect="1"/>
          </p:cNvPicPr>
          <p:nvPr/>
        </p:nvPicPr>
        <p:blipFill>
          <a:blip r:embed="rId2"/>
          <a:stretch>
            <a:fillRect/>
          </a:stretch>
        </p:blipFill>
        <p:spPr>
          <a:xfrm>
            <a:off x="11749809" y="133023"/>
            <a:ext cx="12357100" cy="8232165"/>
          </a:xfrm>
          <a:prstGeom prst="rect">
            <a:avLst/>
          </a:prstGeom>
        </p:spPr>
      </p:pic>
      <p:pic>
        <p:nvPicPr>
          <p:cNvPr id="5" name="Picture 4">
            <a:extLst>
              <a:ext uri="{FF2B5EF4-FFF2-40B4-BE49-F238E27FC236}">
                <a16:creationId xmlns:a16="http://schemas.microsoft.com/office/drawing/2014/main" id="{5C126D15-E991-504E-989E-994150EDDEDA}"/>
              </a:ext>
            </a:extLst>
          </p:cNvPr>
          <p:cNvPicPr>
            <a:picLocks noChangeAspect="1"/>
          </p:cNvPicPr>
          <p:nvPr/>
        </p:nvPicPr>
        <p:blipFill>
          <a:blip r:embed="rId3"/>
          <a:stretch>
            <a:fillRect/>
          </a:stretch>
        </p:blipFill>
        <p:spPr>
          <a:xfrm>
            <a:off x="10211953" y="7663295"/>
            <a:ext cx="12036433" cy="6052705"/>
          </a:xfrm>
          <a:prstGeom prst="rect">
            <a:avLst/>
          </a:prstGeom>
        </p:spPr>
      </p:pic>
    </p:spTree>
    <p:extLst>
      <p:ext uri="{BB962C8B-B14F-4D97-AF65-F5344CB8AC3E}">
        <p14:creationId xmlns:p14="http://schemas.microsoft.com/office/powerpoint/2010/main" val="2153041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B91B3C-2E94-F543-8A11-DFC3F927AD20}"/>
              </a:ext>
            </a:extLst>
          </p:cNvPr>
          <p:cNvSpPr>
            <a:spLocks noGrp="1"/>
          </p:cNvSpPr>
          <p:nvPr>
            <p:ph type="body" sz="quarter" idx="10"/>
          </p:nvPr>
        </p:nvSpPr>
        <p:spPr/>
        <p:txBody>
          <a:bodyPr/>
          <a:lstStyle/>
          <a:p>
            <a:r>
              <a:rPr lang="en-US" dirty="0"/>
              <a:t>Lab Computer </a:t>
            </a:r>
            <a:r>
              <a:rPr lang="en-US" i="1" dirty="0"/>
              <a:t>(L)</a:t>
            </a:r>
          </a:p>
        </p:txBody>
      </p:sp>
      <p:sp>
        <p:nvSpPr>
          <p:cNvPr id="3" name="Text Placeholder 2">
            <a:extLst>
              <a:ext uri="{FF2B5EF4-FFF2-40B4-BE49-F238E27FC236}">
                <a16:creationId xmlns:a16="http://schemas.microsoft.com/office/drawing/2014/main" id="{64AC0B5F-DCD5-614F-B267-89B3D359FF44}"/>
              </a:ext>
            </a:extLst>
          </p:cNvPr>
          <p:cNvSpPr>
            <a:spLocks noGrp="1"/>
          </p:cNvSpPr>
          <p:nvPr>
            <p:ph type="body" sz="quarter" idx="12"/>
          </p:nvPr>
        </p:nvSpPr>
        <p:spPr/>
        <p:txBody>
          <a:bodyPr>
            <a:normAutofit/>
          </a:bodyPr>
          <a:lstStyle/>
          <a:p>
            <a:r>
              <a:rPr lang="en-US" dirty="0"/>
              <a:t>Get external SSD</a:t>
            </a:r>
          </a:p>
          <a:p>
            <a:pPr marL="457200" indent="-457200">
              <a:buFont typeface="Arial" panose="020B0604020202020204" pitchFamily="34" charset="0"/>
              <a:buChar char="•"/>
            </a:pPr>
            <a:r>
              <a:rPr lang="en-US" dirty="0"/>
              <a:t>Can store on local disk, but erased on reboot</a:t>
            </a:r>
          </a:p>
          <a:p>
            <a:pPr marL="457200" indent="-457200">
              <a:buFont typeface="Arial" panose="020B0604020202020204" pitchFamily="34" charset="0"/>
              <a:buChar char="•"/>
            </a:pPr>
            <a:r>
              <a:rPr lang="en-US" dirty="0"/>
              <a:t>Local disks are spinning hard drive, external SSD will be </a:t>
            </a:r>
            <a:r>
              <a:rPr lang="en-US" b="1" dirty="0"/>
              <a:t>much</a:t>
            </a:r>
            <a:r>
              <a:rPr lang="en-US" dirty="0"/>
              <a:t> faster.</a:t>
            </a:r>
          </a:p>
          <a:p>
            <a:r>
              <a:rPr lang="en-US" dirty="0"/>
              <a:t>Shared lab</a:t>
            </a:r>
          </a:p>
          <a:p>
            <a:pPr marL="457200" indent="-457200">
              <a:buFont typeface="Arial" panose="020B0604020202020204" pitchFamily="34" charset="0"/>
              <a:buChar char="•"/>
            </a:pPr>
            <a:r>
              <a:rPr lang="en-US" dirty="0"/>
              <a:t>Game developers club, graphics class, other students.</a:t>
            </a:r>
          </a:p>
        </p:txBody>
      </p:sp>
      <p:pic>
        <p:nvPicPr>
          <p:cNvPr id="5" name="Picture 4">
            <a:extLst>
              <a:ext uri="{FF2B5EF4-FFF2-40B4-BE49-F238E27FC236}">
                <a16:creationId xmlns:a16="http://schemas.microsoft.com/office/drawing/2014/main" id="{9FB16F65-4738-8346-952E-8ABBC004C76B}"/>
              </a:ext>
            </a:extLst>
          </p:cNvPr>
          <p:cNvPicPr>
            <a:picLocks noChangeAspect="1"/>
          </p:cNvPicPr>
          <p:nvPr/>
        </p:nvPicPr>
        <p:blipFill>
          <a:blip r:embed="rId2"/>
          <a:stretch>
            <a:fillRect/>
          </a:stretch>
        </p:blipFill>
        <p:spPr>
          <a:xfrm>
            <a:off x="9877729" y="954877"/>
            <a:ext cx="14817953" cy="9997141"/>
          </a:xfrm>
          <a:prstGeom prst="rect">
            <a:avLst/>
          </a:prstGeom>
        </p:spPr>
      </p:pic>
    </p:spTree>
    <p:extLst>
      <p:ext uri="{BB962C8B-B14F-4D97-AF65-F5344CB8AC3E}">
        <p14:creationId xmlns:p14="http://schemas.microsoft.com/office/powerpoint/2010/main" val="97133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CB415-1578-0A4B-8F06-CE2E379C983D}"/>
              </a:ext>
            </a:extLst>
          </p:cNvPr>
          <p:cNvSpPr>
            <a:spLocks noGrp="1"/>
          </p:cNvSpPr>
          <p:nvPr>
            <p:ph type="title"/>
          </p:nvPr>
        </p:nvSpPr>
        <p:spPr/>
        <p:txBody>
          <a:bodyPr/>
          <a:lstStyle/>
          <a:p>
            <a:r>
              <a:rPr lang="en-US" dirty="0"/>
              <a:t>AWS EC2 Instance </a:t>
            </a:r>
            <a:r>
              <a:rPr lang="en-US" i="1" dirty="0"/>
              <a:t>(A)</a:t>
            </a:r>
          </a:p>
        </p:txBody>
      </p:sp>
      <p:pic>
        <p:nvPicPr>
          <p:cNvPr id="5" name="Content Placeholder 4">
            <a:extLst>
              <a:ext uri="{FF2B5EF4-FFF2-40B4-BE49-F238E27FC236}">
                <a16:creationId xmlns:a16="http://schemas.microsoft.com/office/drawing/2014/main" id="{DB6F808D-9851-D44F-B0C5-F52232EC9FBC}"/>
              </a:ext>
            </a:extLst>
          </p:cNvPr>
          <p:cNvPicPr>
            <a:picLocks noGrp="1" noChangeAspect="1"/>
          </p:cNvPicPr>
          <p:nvPr>
            <p:ph idx="1"/>
          </p:nvPr>
        </p:nvPicPr>
        <p:blipFill>
          <a:blip r:embed="rId2"/>
          <a:stretch>
            <a:fillRect/>
          </a:stretch>
        </p:blipFill>
        <p:spPr>
          <a:xfrm>
            <a:off x="12130088" y="2645354"/>
            <a:ext cx="12253912" cy="8425291"/>
          </a:xfrm>
          <a:prstGeom prst="rect">
            <a:avLst/>
          </a:prstGeom>
        </p:spPr>
      </p:pic>
      <p:sp>
        <p:nvSpPr>
          <p:cNvPr id="4" name="Text Placeholder 3">
            <a:extLst>
              <a:ext uri="{FF2B5EF4-FFF2-40B4-BE49-F238E27FC236}">
                <a16:creationId xmlns:a16="http://schemas.microsoft.com/office/drawing/2014/main" id="{A4F2DC61-3C66-A740-B45E-D62E9DAE9BD7}"/>
              </a:ext>
            </a:extLst>
          </p:cNvPr>
          <p:cNvSpPr>
            <a:spLocks noGrp="1"/>
          </p:cNvSpPr>
          <p:nvPr>
            <p:ph type="body" sz="quarter" idx="10"/>
          </p:nvPr>
        </p:nvSpPr>
        <p:spPr/>
        <p:txBody>
          <a:bodyPr/>
          <a:lstStyle/>
          <a:p>
            <a:pPr marL="514350" indent="-514350">
              <a:buFont typeface="+mj-lt"/>
              <a:buAutoNum type="arabicPeriod"/>
            </a:pPr>
            <a:r>
              <a:rPr lang="en-US" dirty="0"/>
              <a:t>Create an AWS account</a:t>
            </a:r>
          </a:p>
          <a:p>
            <a:pPr marL="514350" indent="-514350">
              <a:buFont typeface="+mj-lt"/>
              <a:buAutoNum type="arabicPeriod"/>
            </a:pPr>
            <a:r>
              <a:rPr lang="en-US" dirty="0"/>
              <a:t>Download </a:t>
            </a:r>
            <a:r>
              <a:rPr lang="en-US" dirty="0">
                <a:hlinkClick r:id="rId3"/>
              </a:rPr>
              <a:t>NICE DCV client</a:t>
            </a:r>
            <a:endParaRPr lang="en-US" dirty="0"/>
          </a:p>
          <a:p>
            <a:pPr marL="1260475" lvl="1" indent="-514350"/>
            <a:r>
              <a:rPr lang="en-US" dirty="0"/>
              <a:t>Default RDP doesn’t work for graphics</a:t>
            </a:r>
          </a:p>
          <a:p>
            <a:pPr marL="514350" indent="-514350">
              <a:buFont typeface="+mj-lt"/>
              <a:buAutoNum type="arabicPeriod"/>
            </a:pPr>
            <a:r>
              <a:rPr lang="en-US" dirty="0"/>
              <a:t>Create an EC2 Instance</a:t>
            </a:r>
          </a:p>
          <a:p>
            <a:pPr marL="1260475" lvl="1" indent="-514350"/>
            <a:r>
              <a:rPr lang="en-US" dirty="0"/>
              <a:t>Use the Windows NICE DCV template from the Amazon Marketplace</a:t>
            </a:r>
          </a:p>
          <a:p>
            <a:pPr marL="1260475" lvl="1" indent="-514350"/>
            <a:r>
              <a:rPr lang="en-US" dirty="0"/>
              <a:t>Choose a GPU instance with at least 4 cores (e.g. g4dn.xlarge or g4ad.xlarge)</a:t>
            </a:r>
          </a:p>
          <a:p>
            <a:pPr marL="1260475" lvl="1" indent="-514350"/>
            <a:r>
              <a:rPr lang="en-US" dirty="0"/>
              <a:t>Configure Instance Details</a:t>
            </a:r>
          </a:p>
          <a:p>
            <a:pPr marL="1657350" lvl="2" indent="-514350"/>
            <a:r>
              <a:rPr lang="en-US" dirty="0"/>
              <a:t>Add Terminate Protection (Terminate deletes your instance and its drive)</a:t>
            </a:r>
          </a:p>
          <a:p>
            <a:pPr marL="1657350" lvl="2" indent="-514350"/>
            <a:r>
              <a:rPr lang="en-US" dirty="0"/>
              <a:t>Increase the Root SSD size to 256+ GB</a:t>
            </a:r>
          </a:p>
          <a:p>
            <a:pPr marL="1657350" lvl="2" indent="-514350"/>
            <a:r>
              <a:rPr lang="en-US" dirty="0"/>
              <a:t>Ignore “you won’t be able to connect” message on the Security Group page</a:t>
            </a:r>
          </a:p>
        </p:txBody>
      </p:sp>
      <p:sp>
        <p:nvSpPr>
          <p:cNvPr id="6" name="Rounded Rectangle 5">
            <a:extLst>
              <a:ext uri="{FF2B5EF4-FFF2-40B4-BE49-F238E27FC236}">
                <a16:creationId xmlns:a16="http://schemas.microsoft.com/office/drawing/2014/main" id="{D11A5D8F-EBD7-7447-9A4A-36C3D57E4B50}"/>
              </a:ext>
            </a:extLst>
          </p:cNvPr>
          <p:cNvSpPr/>
          <p:nvPr/>
        </p:nvSpPr>
        <p:spPr>
          <a:xfrm>
            <a:off x="14755091" y="7585364"/>
            <a:ext cx="9164782" cy="18495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85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9B1F1-B227-5E4C-9D5F-EF734A4F9BC9}"/>
              </a:ext>
            </a:extLst>
          </p:cNvPr>
          <p:cNvSpPr>
            <a:spLocks noGrp="1"/>
          </p:cNvSpPr>
          <p:nvPr>
            <p:ph type="title"/>
          </p:nvPr>
        </p:nvSpPr>
        <p:spPr/>
        <p:txBody>
          <a:bodyPr/>
          <a:lstStyle/>
          <a:p>
            <a:r>
              <a:rPr lang="en-US" dirty="0"/>
              <a:t>AWS Setup </a:t>
            </a:r>
            <a:r>
              <a:rPr lang="en-US" i="1" dirty="0"/>
              <a:t>(A)</a:t>
            </a:r>
          </a:p>
        </p:txBody>
      </p:sp>
      <p:pic>
        <p:nvPicPr>
          <p:cNvPr id="5" name="Picture Placeholder 4">
            <a:extLst>
              <a:ext uri="{FF2B5EF4-FFF2-40B4-BE49-F238E27FC236}">
                <a16:creationId xmlns:a16="http://schemas.microsoft.com/office/drawing/2014/main" id="{94CB5684-7707-1A44-BC83-6E1763F47A05}"/>
              </a:ext>
            </a:extLst>
          </p:cNvPr>
          <p:cNvPicPr>
            <a:picLocks noGrp="1" noChangeAspect="1"/>
          </p:cNvPicPr>
          <p:nvPr>
            <p:ph type="pic" idx="1"/>
          </p:nvPr>
        </p:nvPicPr>
        <p:blipFill>
          <a:blip r:embed="rId2"/>
          <a:srcRect l="13305" r="13305"/>
          <a:stretch>
            <a:fillRect/>
          </a:stretch>
        </p:blipFill>
        <p:spPr>
          <a:prstGeom prst="rect">
            <a:avLst/>
          </a:prstGeom>
        </p:spPr>
      </p:pic>
      <p:sp>
        <p:nvSpPr>
          <p:cNvPr id="4" name="Text Placeholder 3">
            <a:extLst>
              <a:ext uri="{FF2B5EF4-FFF2-40B4-BE49-F238E27FC236}">
                <a16:creationId xmlns:a16="http://schemas.microsoft.com/office/drawing/2014/main" id="{2F7BEA30-D089-AC41-BF4A-EFCA3FDEB54A}"/>
              </a:ext>
            </a:extLst>
          </p:cNvPr>
          <p:cNvSpPr>
            <a:spLocks noGrp="1"/>
          </p:cNvSpPr>
          <p:nvPr>
            <p:ph type="body" sz="half" idx="2"/>
          </p:nvPr>
        </p:nvSpPr>
        <p:spPr/>
        <p:txBody>
          <a:bodyPr>
            <a:normAutofit lnSpcReduction="10000"/>
          </a:bodyPr>
          <a:lstStyle/>
          <a:p>
            <a:pPr marL="514350" indent="-514350">
              <a:buFont typeface="+mj-lt"/>
              <a:buAutoNum type="arabicPeriod"/>
            </a:pPr>
            <a:r>
              <a:rPr lang="en-US" dirty="0"/>
              <a:t>Launch &amp; create and save a key pair</a:t>
            </a:r>
          </a:p>
          <a:p>
            <a:pPr marL="1428750" lvl="1" indent="-514350">
              <a:buFont typeface="Arial" panose="020B0604020202020204" pitchFamily="34" charset="0"/>
              <a:buChar char="•"/>
            </a:pPr>
            <a:r>
              <a:rPr lang="en-US" dirty="0"/>
              <a:t>Wait for instance state to show green</a:t>
            </a:r>
          </a:p>
          <a:p>
            <a:pPr marL="514350" indent="-514350">
              <a:buFont typeface="+mj-lt"/>
              <a:buAutoNum type="arabicPeriod"/>
            </a:pPr>
            <a:r>
              <a:rPr lang="en-US" dirty="0"/>
              <a:t>Connect with NICE DCV Client</a:t>
            </a:r>
          </a:p>
          <a:p>
            <a:pPr marL="1428750" lvl="1" indent="-514350">
              <a:buFont typeface="Arial" panose="020B0604020202020204" pitchFamily="34" charset="0"/>
              <a:buChar char="•"/>
            </a:pPr>
            <a:r>
              <a:rPr lang="en-US" dirty="0"/>
              <a:t>IP address from AWS console</a:t>
            </a:r>
          </a:p>
          <a:p>
            <a:pPr marL="1428750" lvl="1" indent="-514350">
              <a:buFont typeface="Arial" panose="020B0604020202020204" pitchFamily="34" charset="0"/>
              <a:buChar char="•"/>
            </a:pPr>
            <a:r>
              <a:rPr lang="en-US" dirty="0"/>
              <a:t>Username: Administrator</a:t>
            </a:r>
          </a:p>
          <a:p>
            <a:pPr marL="1428750" lvl="1" indent="-514350">
              <a:buFont typeface="Arial" panose="020B0604020202020204" pitchFamily="34" charset="0"/>
              <a:buChar char="•"/>
            </a:pPr>
            <a:r>
              <a:rPr lang="en-US" dirty="0"/>
              <a:t>Password from Actions &gt; Get Windows Password (need your key from before)</a:t>
            </a:r>
          </a:p>
          <a:p>
            <a:pPr marL="514350" indent="-514350">
              <a:buFont typeface="+mj-lt"/>
              <a:buAutoNum type="arabicPeriod"/>
            </a:pPr>
            <a:r>
              <a:rPr lang="en-US" dirty="0"/>
              <a:t>Configure IE to allow downloading</a:t>
            </a:r>
          </a:p>
          <a:p>
            <a:pPr marL="1428750" lvl="1" indent="-514350">
              <a:buFont typeface="Arial" panose="020B0604020202020204" pitchFamily="34" charset="0"/>
              <a:buChar char="•"/>
            </a:pPr>
            <a:r>
              <a:rPr lang="en-US" dirty="0"/>
              <a:t>IE Settings &gt; Internet Options &gt; Security &gt; Internet &gt; Custom Level: </a:t>
            </a:r>
          </a:p>
          <a:p>
            <a:pPr marL="1428750" lvl="1" indent="-514350">
              <a:buFont typeface="Arial" panose="020B0604020202020204" pitchFamily="34" charset="0"/>
              <a:buChar char="•"/>
            </a:pPr>
            <a:r>
              <a:rPr lang="en-US" dirty="0"/>
              <a:t>Enable File Downloads and Active Scripting</a:t>
            </a:r>
          </a:p>
          <a:p>
            <a:pPr marL="514350" indent="-514350">
              <a:buFont typeface="+mj-lt"/>
              <a:buAutoNum type="arabicPeriod"/>
            </a:pPr>
            <a:r>
              <a:rPr lang="en-US" b="1" dirty="0"/>
              <a:t>ALWAYS STOP YOUR INSTANCE WHEN DONE!!!!!</a:t>
            </a:r>
          </a:p>
          <a:p>
            <a:pPr marL="1428750" lvl="1" indent="-514350">
              <a:buFont typeface="Arial" panose="020B0604020202020204" pitchFamily="34" charset="0"/>
              <a:buChar char="•"/>
            </a:pPr>
            <a:r>
              <a:rPr lang="en-US" b="1" dirty="0"/>
              <a:t>Running instances cost $$$</a:t>
            </a:r>
          </a:p>
          <a:p>
            <a:pPr marL="514350" indent="-514350">
              <a:buFont typeface="Arial" panose="020B0604020202020204" pitchFamily="34" charset="0"/>
              <a:buChar char="•"/>
            </a:pPr>
            <a:endParaRPr lang="en-US" dirty="0"/>
          </a:p>
        </p:txBody>
      </p:sp>
      <p:sp>
        <p:nvSpPr>
          <p:cNvPr id="6" name="Rounded Rectangle 5">
            <a:extLst>
              <a:ext uri="{FF2B5EF4-FFF2-40B4-BE49-F238E27FC236}">
                <a16:creationId xmlns:a16="http://schemas.microsoft.com/office/drawing/2014/main" id="{71C6CC68-FAEE-E24B-8CE1-CC6858BB8A41}"/>
              </a:ext>
            </a:extLst>
          </p:cNvPr>
          <p:cNvSpPr/>
          <p:nvPr/>
        </p:nvSpPr>
        <p:spPr>
          <a:xfrm>
            <a:off x="17955491" y="4270953"/>
            <a:ext cx="1413164"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BE17091C-5E1E-B348-B4B6-3E97314D88E4}"/>
              </a:ext>
            </a:extLst>
          </p:cNvPr>
          <p:cNvSpPr/>
          <p:nvPr/>
        </p:nvSpPr>
        <p:spPr>
          <a:xfrm>
            <a:off x="18516600" y="7897091"/>
            <a:ext cx="3387435"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486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F4FB4-90A8-E64D-A549-4CABB4C27574}"/>
              </a:ext>
            </a:extLst>
          </p:cNvPr>
          <p:cNvSpPr>
            <a:spLocks noGrp="1"/>
          </p:cNvSpPr>
          <p:nvPr>
            <p:ph type="title"/>
          </p:nvPr>
        </p:nvSpPr>
        <p:spPr/>
        <p:txBody>
          <a:bodyPr/>
          <a:lstStyle/>
          <a:p>
            <a:r>
              <a:rPr lang="en-US" dirty="0"/>
              <a:t>Switch Instance Type </a:t>
            </a:r>
            <a:r>
              <a:rPr lang="en-US" i="1" dirty="0"/>
              <a:t>(A)</a:t>
            </a:r>
          </a:p>
        </p:txBody>
      </p:sp>
      <p:pic>
        <p:nvPicPr>
          <p:cNvPr id="5" name="Content Placeholder 4">
            <a:extLst>
              <a:ext uri="{FF2B5EF4-FFF2-40B4-BE49-F238E27FC236}">
                <a16:creationId xmlns:a16="http://schemas.microsoft.com/office/drawing/2014/main" id="{AD798E48-14F6-2246-B804-745C77B16184}"/>
              </a:ext>
            </a:extLst>
          </p:cNvPr>
          <p:cNvPicPr>
            <a:picLocks noGrp="1" noChangeAspect="1"/>
          </p:cNvPicPr>
          <p:nvPr>
            <p:ph idx="1"/>
          </p:nvPr>
        </p:nvPicPr>
        <p:blipFill>
          <a:blip r:embed="rId2"/>
          <a:stretch>
            <a:fillRect/>
          </a:stretch>
        </p:blipFill>
        <p:spPr>
          <a:xfrm>
            <a:off x="12757944" y="6858000"/>
            <a:ext cx="10998200" cy="6477000"/>
          </a:xfrm>
          <a:prstGeom prst="rect">
            <a:avLst/>
          </a:prstGeom>
        </p:spPr>
      </p:pic>
      <p:sp>
        <p:nvSpPr>
          <p:cNvPr id="4" name="Text Placeholder 3">
            <a:extLst>
              <a:ext uri="{FF2B5EF4-FFF2-40B4-BE49-F238E27FC236}">
                <a16:creationId xmlns:a16="http://schemas.microsoft.com/office/drawing/2014/main" id="{152C162E-D098-C048-99AF-8EF16D9D4C33}"/>
              </a:ext>
            </a:extLst>
          </p:cNvPr>
          <p:cNvSpPr>
            <a:spLocks noGrp="1"/>
          </p:cNvSpPr>
          <p:nvPr>
            <p:ph type="body" sz="quarter" idx="10"/>
          </p:nvPr>
        </p:nvSpPr>
        <p:spPr/>
        <p:txBody>
          <a:bodyPr>
            <a:normAutofit fontScale="92500" lnSpcReduction="10000"/>
          </a:bodyPr>
          <a:lstStyle/>
          <a:p>
            <a:r>
              <a:rPr lang="en-US" dirty="0"/>
              <a:t>One advantage of using AWS is the ability to temporarily change from one instance type to another for configuration or price.</a:t>
            </a:r>
          </a:p>
          <a:p>
            <a:pPr marL="457200" indent="-457200">
              <a:buFont typeface="Arial" panose="020B0604020202020204" pitchFamily="34" charset="0"/>
              <a:buChar char="•"/>
            </a:pPr>
            <a:r>
              <a:rPr lang="en-US" dirty="0"/>
              <a:t>Can only change when instance is stopped.</a:t>
            </a:r>
          </a:p>
          <a:p>
            <a:pPr marL="457200" indent="-457200">
              <a:buFont typeface="Arial" panose="020B0604020202020204" pitchFamily="34" charset="0"/>
              <a:buChar char="•"/>
            </a:pPr>
            <a:r>
              <a:rPr lang="en-US" dirty="0"/>
              <a:t>Instances charge by the second, but consider shutdown/startup time when changing.</a:t>
            </a:r>
          </a:p>
          <a:p>
            <a:pPr marL="457200" indent="-457200">
              <a:buFont typeface="Arial" panose="020B0604020202020204" pitchFamily="34" charset="0"/>
              <a:buChar char="•"/>
            </a:pPr>
            <a:r>
              <a:rPr lang="en-US" dirty="0"/>
              <a:t>Install </a:t>
            </a:r>
            <a:r>
              <a:rPr lang="en-US" dirty="0">
                <a:hlinkClick r:id="rId3"/>
              </a:rPr>
              <a:t>virtual display driver</a:t>
            </a:r>
            <a:r>
              <a:rPr lang="en-US" dirty="0"/>
              <a:t> for non-GPU</a:t>
            </a:r>
          </a:p>
          <a:p>
            <a:r>
              <a:rPr lang="en-US" dirty="0"/>
              <a:t>Examples (including </a:t>
            </a:r>
            <a:r>
              <a:rPr lang="en-US" dirty="0">
                <a:hlinkClick r:id="rId4"/>
              </a:rPr>
              <a:t>pricing</a:t>
            </a:r>
            <a:r>
              <a:rPr lang="en-US" dirty="0"/>
              <a:t> as of this writing)</a:t>
            </a:r>
          </a:p>
          <a:p>
            <a:pPr marL="457200" indent="-457200">
              <a:buFont typeface="Arial" panose="020B0604020202020204" pitchFamily="34" charset="0"/>
              <a:buChar char="•"/>
            </a:pPr>
            <a:r>
              <a:rPr lang="en-US" dirty="0"/>
              <a:t>System setup (2 cores, 4 GiB)</a:t>
            </a:r>
          </a:p>
          <a:p>
            <a:pPr marL="1203325" lvl="1" indent="-457200"/>
            <a:r>
              <a:rPr lang="en-US" dirty="0"/>
              <a:t>t3.medium — $0.06/</a:t>
            </a:r>
            <a:r>
              <a:rPr lang="en-US" dirty="0" err="1"/>
              <a:t>hr</a:t>
            </a:r>
            <a:endParaRPr lang="en-US" dirty="0"/>
          </a:p>
          <a:p>
            <a:pPr marL="457200" indent="-457200">
              <a:buFont typeface="Arial" panose="020B0604020202020204" pitchFamily="34" charset="0"/>
              <a:buChar char="•"/>
            </a:pPr>
            <a:r>
              <a:rPr lang="en-US" dirty="0"/>
              <a:t>Initial build &amp; first launch (64 cores, 256 GiB)</a:t>
            </a:r>
          </a:p>
          <a:p>
            <a:pPr marL="1203325" lvl="1" indent="-457200"/>
            <a:r>
              <a:rPr lang="en-US" dirty="0"/>
              <a:t>g4ad.16xlarge — $6.41/</a:t>
            </a:r>
            <a:r>
              <a:rPr lang="en-US" dirty="0" err="1"/>
              <a:t>hr</a:t>
            </a:r>
            <a:endParaRPr lang="en-US" dirty="0"/>
          </a:p>
          <a:p>
            <a:pPr marL="457200" indent="-457200">
              <a:buFont typeface="Arial" panose="020B0604020202020204" pitchFamily="34" charset="0"/>
              <a:buChar char="•"/>
            </a:pPr>
            <a:r>
              <a:rPr lang="en-US" dirty="0"/>
              <a:t>Normal work (4 cores, 16 GiB)</a:t>
            </a:r>
          </a:p>
          <a:p>
            <a:pPr marL="1203325" lvl="1" indent="-457200"/>
            <a:r>
              <a:rPr lang="en-US" dirty="0"/>
              <a:t>g4ad.xlarge (AMD) — $0.56/</a:t>
            </a:r>
            <a:r>
              <a:rPr lang="en-US" dirty="0" err="1"/>
              <a:t>hr</a:t>
            </a:r>
            <a:endParaRPr lang="en-US" dirty="0"/>
          </a:p>
          <a:p>
            <a:pPr marL="1203325" lvl="1" indent="-457200"/>
            <a:r>
              <a:rPr lang="en-US" dirty="0"/>
              <a:t>g4dn.xlarge (NVIDIA) — $0.71/</a:t>
            </a:r>
            <a:r>
              <a:rPr lang="en-US" dirty="0" err="1"/>
              <a:t>hr</a:t>
            </a:r>
            <a:endParaRPr lang="en-US" dirty="0"/>
          </a:p>
          <a:p>
            <a:pPr marL="1203325" lvl="1" indent="-457200"/>
            <a:endParaRPr lang="en-US" dirty="0"/>
          </a:p>
        </p:txBody>
      </p:sp>
      <p:pic>
        <p:nvPicPr>
          <p:cNvPr id="6" name="Picture 5">
            <a:extLst>
              <a:ext uri="{FF2B5EF4-FFF2-40B4-BE49-F238E27FC236}">
                <a16:creationId xmlns:a16="http://schemas.microsoft.com/office/drawing/2014/main" id="{3697D585-83A5-1848-A82F-8A716F1E78FB}"/>
              </a:ext>
            </a:extLst>
          </p:cNvPr>
          <p:cNvPicPr>
            <a:picLocks noChangeAspect="1"/>
          </p:cNvPicPr>
          <p:nvPr/>
        </p:nvPicPr>
        <p:blipFill>
          <a:blip r:embed="rId5"/>
          <a:stretch>
            <a:fillRect/>
          </a:stretch>
        </p:blipFill>
        <p:spPr>
          <a:xfrm>
            <a:off x="12192000" y="345185"/>
            <a:ext cx="12192000" cy="4988132"/>
          </a:xfrm>
          <a:prstGeom prst="rect">
            <a:avLst/>
          </a:prstGeom>
        </p:spPr>
      </p:pic>
      <p:sp>
        <p:nvSpPr>
          <p:cNvPr id="7" name="Rounded Rectangle 6">
            <a:extLst>
              <a:ext uri="{FF2B5EF4-FFF2-40B4-BE49-F238E27FC236}">
                <a16:creationId xmlns:a16="http://schemas.microsoft.com/office/drawing/2014/main" id="{ED180210-8AD4-C345-BF0B-6FFE80D8D92F}"/>
              </a:ext>
            </a:extLst>
          </p:cNvPr>
          <p:cNvSpPr/>
          <p:nvPr/>
        </p:nvSpPr>
        <p:spPr>
          <a:xfrm>
            <a:off x="20864945" y="4447309"/>
            <a:ext cx="1839479"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887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CF90B70-A12D-E14B-852A-0006E85F6C26}"/>
              </a:ext>
            </a:extLst>
          </p:cNvPr>
          <p:cNvSpPr>
            <a:spLocks noGrp="1"/>
          </p:cNvSpPr>
          <p:nvPr>
            <p:ph type="body" sz="quarter" idx="10"/>
          </p:nvPr>
        </p:nvSpPr>
        <p:spPr/>
        <p:txBody>
          <a:bodyPr/>
          <a:lstStyle/>
          <a:p>
            <a:r>
              <a:rPr lang="en-US" dirty="0"/>
              <a:t>Critical Software</a:t>
            </a:r>
          </a:p>
        </p:txBody>
      </p:sp>
      <p:graphicFrame>
        <p:nvGraphicFramePr>
          <p:cNvPr id="4" name="Diagram 3">
            <a:extLst>
              <a:ext uri="{FF2B5EF4-FFF2-40B4-BE49-F238E27FC236}">
                <a16:creationId xmlns:a16="http://schemas.microsoft.com/office/drawing/2014/main" id="{1AE7DB9F-E14C-5948-B176-56C492507D58}"/>
              </a:ext>
            </a:extLst>
          </p:cNvPr>
          <p:cNvGraphicFramePr/>
          <p:nvPr>
            <p:extLst>
              <p:ext uri="{D42A27DB-BD31-4B8C-83A1-F6EECF244321}">
                <p14:modId xmlns:p14="http://schemas.microsoft.com/office/powerpoint/2010/main" val="3514417490"/>
              </p:ext>
            </p:extLst>
          </p:nvPr>
        </p:nvGraphicFramePr>
        <p:xfrm>
          <a:off x="10432473" y="1439333"/>
          <a:ext cx="12988635"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7540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70D80-5177-7245-BC4A-14E2CBB00B38}"/>
              </a:ext>
            </a:extLst>
          </p:cNvPr>
          <p:cNvSpPr>
            <a:spLocks noGrp="1"/>
          </p:cNvSpPr>
          <p:nvPr>
            <p:ph type="title"/>
          </p:nvPr>
        </p:nvSpPr>
        <p:spPr/>
        <p:txBody>
          <a:bodyPr/>
          <a:lstStyle/>
          <a:p>
            <a:r>
              <a:rPr lang="en-US" dirty="0"/>
              <a:t>Version Control</a:t>
            </a:r>
          </a:p>
        </p:txBody>
      </p:sp>
      <p:sp>
        <p:nvSpPr>
          <p:cNvPr id="5" name="Text Placeholder 4">
            <a:extLst>
              <a:ext uri="{FF2B5EF4-FFF2-40B4-BE49-F238E27FC236}">
                <a16:creationId xmlns:a16="http://schemas.microsoft.com/office/drawing/2014/main" id="{E192F556-7859-2E40-BDF4-6079C296ABBE}"/>
              </a:ext>
            </a:extLst>
          </p:cNvPr>
          <p:cNvSpPr>
            <a:spLocks noGrp="1"/>
          </p:cNvSpPr>
          <p:nvPr>
            <p:ph type="body" sz="quarter" idx="10"/>
          </p:nvPr>
        </p:nvSpPr>
        <p:spPr/>
        <p:txBody>
          <a:bodyPr>
            <a:normAutofit/>
          </a:bodyPr>
          <a:lstStyle/>
          <a:p>
            <a:r>
              <a:rPr lang="en-US" dirty="0"/>
              <a:t>A Version Control System (VCS) keeps track of every version of every file in a project.</a:t>
            </a:r>
          </a:p>
          <a:p>
            <a:r>
              <a:rPr lang="en-US" dirty="0"/>
              <a:t>Here are some key terms and ideas:</a:t>
            </a:r>
          </a:p>
          <a:p>
            <a:pPr lvl="1"/>
            <a:r>
              <a:rPr lang="en-US" dirty="0"/>
              <a:t>In this context, a </a:t>
            </a:r>
            <a:r>
              <a:rPr lang="en-US" i="1" dirty="0"/>
              <a:t>version</a:t>
            </a:r>
            <a:r>
              <a:rPr lang="en-US" dirty="0"/>
              <a:t> is just a set of </a:t>
            </a:r>
            <a:r>
              <a:rPr lang="en-US" i="1" dirty="0"/>
              <a:t>changes</a:t>
            </a:r>
            <a:r>
              <a:rPr lang="en-US" dirty="0"/>
              <a:t> to the files that you want to track. There are usually thousands of VCS versions before any new release. </a:t>
            </a:r>
          </a:p>
          <a:p>
            <a:pPr lvl="1"/>
            <a:r>
              <a:rPr lang="en-US" dirty="0"/>
              <a:t>The </a:t>
            </a:r>
            <a:r>
              <a:rPr lang="en-US" i="1" dirty="0"/>
              <a:t>Repository</a:t>
            </a:r>
            <a:r>
              <a:rPr lang="en-US" dirty="0"/>
              <a:t> is a database of all the files and versions.</a:t>
            </a:r>
          </a:p>
          <a:p>
            <a:pPr lvl="1"/>
            <a:r>
              <a:rPr lang="en-US" dirty="0"/>
              <a:t>You want to track source files and art </a:t>
            </a:r>
            <a:br>
              <a:rPr lang="en-US" dirty="0"/>
            </a:br>
            <a:r>
              <a:rPr lang="en-US" dirty="0"/>
              <a:t>assets, but not data that is automatically </a:t>
            </a:r>
            <a:br>
              <a:rPr lang="en-US" dirty="0"/>
            </a:br>
            <a:r>
              <a:rPr lang="en-US" dirty="0"/>
              <a:t>generated from them (like object files or executables). An </a:t>
            </a:r>
            <a:r>
              <a:rPr lang="en-US" i="1" dirty="0"/>
              <a:t>Ignore File</a:t>
            </a:r>
            <a:r>
              <a:rPr lang="en-US" dirty="0"/>
              <a:t> tells the </a:t>
            </a:r>
            <a:br>
              <a:rPr lang="en-US" dirty="0"/>
            </a:br>
            <a:r>
              <a:rPr lang="en-US" dirty="0"/>
              <a:t>VCS which files, types of files, or </a:t>
            </a:r>
            <a:br>
              <a:rPr lang="en-US" dirty="0"/>
            </a:br>
            <a:r>
              <a:rPr lang="en-US" dirty="0"/>
              <a:t>directories to ignore.</a:t>
            </a:r>
          </a:p>
        </p:txBody>
      </p:sp>
      <p:sp>
        <p:nvSpPr>
          <p:cNvPr id="7" name="Text Placeholder 4">
            <a:extLst>
              <a:ext uri="{FF2B5EF4-FFF2-40B4-BE49-F238E27FC236}">
                <a16:creationId xmlns:a16="http://schemas.microsoft.com/office/drawing/2014/main" id="{FFE6F327-3F62-C647-8928-FDBBFA78041B}"/>
              </a:ext>
            </a:extLst>
          </p:cNvPr>
          <p:cNvSpPr txBox="1">
            <a:spLocks/>
          </p:cNvSpPr>
          <p:nvPr/>
        </p:nvSpPr>
        <p:spPr>
          <a:xfrm>
            <a:off x="14581713" y="4004195"/>
            <a:ext cx="9045575" cy="9231859"/>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746125" indent="-288925" algn="l" defTabSz="18288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lvl="1"/>
            <a:r>
              <a:rPr lang="en-US" dirty="0"/>
              <a:t>A </a:t>
            </a:r>
            <a:r>
              <a:rPr lang="en-US" i="1" dirty="0" err="1"/>
              <a:t>Checkin</a:t>
            </a:r>
            <a:r>
              <a:rPr lang="en-US" dirty="0"/>
              <a:t> or </a:t>
            </a:r>
            <a:r>
              <a:rPr lang="en-US" i="1" dirty="0"/>
              <a:t>Commit</a:t>
            </a:r>
            <a:r>
              <a:rPr lang="en-US" dirty="0"/>
              <a:t> is the set of files that constitute the changes for a new version. For projects with multiple contributors, you want each version you commit to at least run. Each commit includes a brief description of what changed.</a:t>
            </a:r>
          </a:p>
          <a:p>
            <a:pPr lvl="1"/>
            <a:r>
              <a:rPr lang="en-US" dirty="0"/>
              <a:t>If multiple people are working on a project, you may need to </a:t>
            </a:r>
            <a:r>
              <a:rPr lang="en-US" i="1" dirty="0"/>
              <a:t>merge</a:t>
            </a:r>
            <a:r>
              <a:rPr lang="en-US" dirty="0"/>
              <a:t> your changes with ones they’ve already committed. The VCS can automatically handle non-overlapping changes in text and source files. If it can’t, you have a </a:t>
            </a:r>
            <a:r>
              <a:rPr lang="en-US" i="1" dirty="0"/>
              <a:t>conflict</a:t>
            </a:r>
            <a:r>
              <a:rPr lang="en-US" dirty="0"/>
              <a:t> that must be manually resolved.</a:t>
            </a:r>
          </a:p>
          <a:p>
            <a:pPr lvl="1"/>
            <a:r>
              <a:rPr lang="en-US" dirty="0"/>
              <a:t>Small projects sometimes have a policy of frequent commits to make merging easier. This causes many near-simultaneous commits in a large project, leading to a policy of rare big commits, or committing often in a private </a:t>
            </a:r>
            <a:r>
              <a:rPr lang="en-US" i="1" dirty="0"/>
              <a:t>branch</a:t>
            </a:r>
            <a:r>
              <a:rPr lang="en-US" dirty="0"/>
              <a:t>, with occasional merging to the </a:t>
            </a:r>
            <a:r>
              <a:rPr lang="en-US" i="1" dirty="0"/>
              <a:t>master</a:t>
            </a:r>
            <a:r>
              <a:rPr lang="en-US" dirty="0"/>
              <a:t> or </a:t>
            </a:r>
            <a:r>
              <a:rPr lang="en-US" i="1" dirty="0"/>
              <a:t>trunk</a:t>
            </a:r>
            <a:r>
              <a:rPr lang="en-US" dirty="0"/>
              <a:t> branch.</a:t>
            </a:r>
          </a:p>
        </p:txBody>
      </p:sp>
    </p:spTree>
    <p:extLst>
      <p:ext uri="{BB962C8B-B14F-4D97-AF65-F5344CB8AC3E}">
        <p14:creationId xmlns:p14="http://schemas.microsoft.com/office/powerpoint/2010/main" val="269279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E81B-6CB0-1E4B-8F9F-B473856C8F4A}"/>
              </a:ext>
            </a:extLst>
          </p:cNvPr>
          <p:cNvSpPr>
            <a:spLocks noGrp="1"/>
          </p:cNvSpPr>
          <p:nvPr>
            <p:ph type="title"/>
          </p:nvPr>
        </p:nvSpPr>
        <p:spPr/>
        <p:txBody>
          <a:bodyPr/>
          <a:lstStyle/>
          <a:p>
            <a:r>
              <a:rPr lang="en-US" dirty="0"/>
              <a:t>Distributed VCS</a:t>
            </a:r>
          </a:p>
        </p:txBody>
      </p:sp>
      <p:sp>
        <p:nvSpPr>
          <p:cNvPr id="3" name="Text Placeholder 2">
            <a:extLst>
              <a:ext uri="{FF2B5EF4-FFF2-40B4-BE49-F238E27FC236}">
                <a16:creationId xmlns:a16="http://schemas.microsoft.com/office/drawing/2014/main" id="{8B077BFD-A472-964E-8695-94075190CDF4}"/>
              </a:ext>
            </a:extLst>
          </p:cNvPr>
          <p:cNvSpPr>
            <a:spLocks noGrp="1"/>
          </p:cNvSpPr>
          <p:nvPr>
            <p:ph type="body" sz="quarter" idx="10"/>
          </p:nvPr>
        </p:nvSpPr>
        <p:spPr/>
        <p:txBody>
          <a:bodyPr/>
          <a:lstStyle/>
          <a:p>
            <a:r>
              <a:rPr lang="en-US" dirty="0"/>
              <a:t>Some version control systems like </a:t>
            </a:r>
            <a:r>
              <a:rPr lang="en-US" i="1" dirty="0"/>
              <a:t>Perforce</a:t>
            </a:r>
            <a:r>
              <a:rPr lang="en-US" dirty="0"/>
              <a:t> or </a:t>
            </a:r>
            <a:r>
              <a:rPr lang="en-US" i="1" dirty="0"/>
              <a:t>Subversion</a:t>
            </a:r>
            <a:r>
              <a:rPr lang="en-US" dirty="0"/>
              <a:t> use a single central repository. When you </a:t>
            </a:r>
            <a:r>
              <a:rPr lang="en-US" i="1" dirty="0"/>
              <a:t>checkout</a:t>
            </a:r>
            <a:r>
              <a:rPr lang="en-US" dirty="0"/>
              <a:t> a version, your local copy has just that version of each file.</a:t>
            </a:r>
          </a:p>
          <a:p>
            <a:r>
              <a:rPr lang="en-US" dirty="0"/>
              <a:t>In contrast, </a:t>
            </a:r>
            <a:r>
              <a:rPr lang="en-US" i="1" dirty="0"/>
              <a:t>Git</a:t>
            </a:r>
            <a:r>
              <a:rPr lang="en-US" dirty="0"/>
              <a:t> is a distributed VCS. You </a:t>
            </a:r>
            <a:r>
              <a:rPr lang="en-US" i="1" dirty="0"/>
              <a:t>clone</a:t>
            </a:r>
            <a:r>
              <a:rPr lang="en-US" dirty="0"/>
              <a:t> a copy of the entire history to your local computer. Changes recorded in your local repository exist only there until you </a:t>
            </a:r>
            <a:r>
              <a:rPr lang="en-US" i="1" dirty="0"/>
              <a:t>fetch</a:t>
            </a:r>
            <a:r>
              <a:rPr lang="en-US" dirty="0"/>
              <a:t> and </a:t>
            </a:r>
            <a:r>
              <a:rPr lang="en-US" i="1" dirty="0"/>
              <a:t>merge</a:t>
            </a:r>
            <a:r>
              <a:rPr lang="en-US" dirty="0"/>
              <a:t> with any concurrent changes in the central repository, then </a:t>
            </a:r>
            <a:r>
              <a:rPr lang="en-US" i="1" dirty="0"/>
              <a:t>push</a:t>
            </a:r>
            <a:r>
              <a:rPr lang="en-US" dirty="0"/>
              <a:t> your merged changes back.</a:t>
            </a:r>
          </a:p>
        </p:txBody>
      </p:sp>
      <p:sp>
        <p:nvSpPr>
          <p:cNvPr id="4" name="Text Placeholder 2">
            <a:extLst>
              <a:ext uri="{FF2B5EF4-FFF2-40B4-BE49-F238E27FC236}">
                <a16:creationId xmlns:a16="http://schemas.microsoft.com/office/drawing/2014/main" id="{E46471A0-027B-CF4D-BBB0-05C5F38C5283}"/>
              </a:ext>
            </a:extLst>
          </p:cNvPr>
          <p:cNvSpPr txBox="1">
            <a:spLocks/>
          </p:cNvSpPr>
          <p:nvPr/>
        </p:nvSpPr>
        <p:spPr>
          <a:xfrm>
            <a:off x="14581713" y="5233466"/>
            <a:ext cx="9045575" cy="8002587"/>
          </a:xfrm>
          <a:prstGeom prst="rect">
            <a:avLst/>
          </a:prstGeom>
        </p:spPr>
        <p:txBody>
          <a:bodyPr vert="horz" lIns="91440" tIns="45720" rIns="91440" bIns="45720" rtlCol="0">
            <a:normAutofit/>
          </a:bodyPr>
          <a:lst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746125" indent="-288925" algn="l" defTabSz="18288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2pPr>
            <a:lvl3pPr marL="1143000" indent="-228600" algn="l" defTabSz="18288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Note that </a:t>
            </a:r>
            <a:r>
              <a:rPr lang="en-US" i="1" dirty="0"/>
              <a:t>git</a:t>
            </a:r>
            <a:r>
              <a:rPr lang="en-US" dirty="0"/>
              <a:t> is a version control system, while </a:t>
            </a:r>
            <a:r>
              <a:rPr lang="en-US" i="1" dirty="0" err="1"/>
              <a:t>github</a:t>
            </a:r>
            <a:r>
              <a:rPr lang="en-US" dirty="0"/>
              <a:t> is a site that hosts git repositories. </a:t>
            </a:r>
            <a:r>
              <a:rPr lang="en-US" dirty="0" err="1"/>
              <a:t>Github</a:t>
            </a:r>
            <a:r>
              <a:rPr lang="en-US" dirty="0"/>
              <a:t> introduces the concept of a </a:t>
            </a:r>
            <a:r>
              <a:rPr lang="en-US" i="1" dirty="0"/>
              <a:t>fork</a:t>
            </a:r>
            <a:r>
              <a:rPr lang="en-US" dirty="0"/>
              <a:t>, which is a clone of a repository on </a:t>
            </a:r>
            <a:r>
              <a:rPr lang="en-US" dirty="0" err="1"/>
              <a:t>github</a:t>
            </a:r>
            <a:r>
              <a:rPr lang="en-US" dirty="0"/>
              <a:t>, where </a:t>
            </a:r>
            <a:r>
              <a:rPr lang="en-US" dirty="0" err="1"/>
              <a:t>github</a:t>
            </a:r>
            <a:r>
              <a:rPr lang="en-US" dirty="0"/>
              <a:t> knows the two repositories are related.</a:t>
            </a:r>
          </a:p>
          <a:p>
            <a:r>
              <a:rPr lang="en-US" dirty="0" err="1"/>
              <a:t>Github</a:t>
            </a:r>
            <a:r>
              <a:rPr lang="en-US" dirty="0"/>
              <a:t> also includes a web interface for a limited number of git commands directly on the central hosted repository. Mostly, we will be ignoring these and doing git operations directly to the local clone of the repository, then pushing those changes back to the central repository on </a:t>
            </a:r>
            <a:r>
              <a:rPr lang="en-US" dirty="0" err="1"/>
              <a:t>github</a:t>
            </a:r>
            <a:r>
              <a:rPr lang="en-US" dirty="0"/>
              <a:t>. </a:t>
            </a:r>
          </a:p>
        </p:txBody>
      </p:sp>
    </p:spTree>
    <p:extLst>
      <p:ext uri="{BB962C8B-B14F-4D97-AF65-F5344CB8AC3E}">
        <p14:creationId xmlns:p14="http://schemas.microsoft.com/office/powerpoint/2010/main" val="4288522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250F-8B44-6D40-A052-89100EFC0405}"/>
              </a:ext>
            </a:extLst>
          </p:cNvPr>
          <p:cNvSpPr>
            <a:spLocks noGrp="1"/>
          </p:cNvSpPr>
          <p:nvPr>
            <p:ph type="title"/>
          </p:nvPr>
        </p:nvSpPr>
        <p:spPr/>
        <p:txBody>
          <a:bodyPr/>
          <a:lstStyle/>
          <a:p>
            <a:r>
              <a:rPr lang="en-US" dirty="0"/>
              <a:t>GIT version control</a:t>
            </a:r>
          </a:p>
        </p:txBody>
      </p:sp>
      <p:sp>
        <p:nvSpPr>
          <p:cNvPr id="4" name="Text Placeholder 3">
            <a:extLst>
              <a:ext uri="{FF2B5EF4-FFF2-40B4-BE49-F238E27FC236}">
                <a16:creationId xmlns:a16="http://schemas.microsoft.com/office/drawing/2014/main" id="{1FF806F2-F600-2548-BCC6-2E32B9AB2F7F}"/>
              </a:ext>
            </a:extLst>
          </p:cNvPr>
          <p:cNvSpPr>
            <a:spLocks noGrp="1"/>
          </p:cNvSpPr>
          <p:nvPr>
            <p:ph type="body" sz="quarter" idx="10"/>
          </p:nvPr>
        </p:nvSpPr>
        <p:spPr/>
        <p:txBody>
          <a:bodyPr>
            <a:normAutofit/>
          </a:bodyPr>
          <a:lstStyle/>
          <a:p>
            <a:r>
              <a:rPr lang="en-US" sz="3200" dirty="0"/>
              <a:t>Version control software keeps track of the history of changes made in a code project, For UE5 this is every change, thousands per version, back to when it was put on </a:t>
            </a:r>
            <a:r>
              <a:rPr lang="en-US" sz="3200" dirty="0" err="1"/>
              <a:t>github</a:t>
            </a:r>
            <a:r>
              <a:rPr lang="en-US" sz="3200" dirty="0"/>
              <a:t> in 2014.</a:t>
            </a:r>
          </a:p>
          <a:p>
            <a:r>
              <a:rPr lang="en-US" sz="3200" dirty="0"/>
              <a:t>This is how UE5 software is distributed, so you will need the GIT software to be able to get the source code and commit your own changes</a:t>
            </a:r>
          </a:p>
          <a:p>
            <a:r>
              <a:rPr lang="en-US" sz="3200" dirty="0"/>
              <a:t>On Windows, you can download the command-line git tools from </a:t>
            </a:r>
            <a:r>
              <a:rPr lang="en-US" sz="3200" dirty="0">
                <a:hlinkClick r:id="rId2"/>
              </a:rPr>
              <a:t>git-scm.com</a:t>
            </a:r>
            <a:r>
              <a:rPr lang="en-US" sz="3200" dirty="0"/>
              <a:t> </a:t>
            </a:r>
            <a:r>
              <a:rPr lang="en-US" sz="3200" i="1" dirty="0"/>
              <a:t>(WA)</a:t>
            </a:r>
            <a:r>
              <a:rPr lang="en-US" sz="3200" dirty="0"/>
              <a:t>. On Mac and the lab computers, the command-line interface comes pre-installed </a:t>
            </a:r>
            <a:r>
              <a:rPr lang="en-US" sz="3200" i="1" dirty="0"/>
              <a:t>(ML)</a:t>
            </a:r>
            <a:r>
              <a:rPr lang="en-US" sz="3200" dirty="0"/>
              <a:t>.</a:t>
            </a:r>
          </a:p>
          <a:p>
            <a:r>
              <a:rPr lang="en-US" sz="3200" dirty="0"/>
              <a:t>You </a:t>
            </a:r>
            <a:r>
              <a:rPr lang="en-US" sz="3200" i="1" dirty="0"/>
              <a:t>might</a:t>
            </a:r>
            <a:r>
              <a:rPr lang="en-US" sz="3200" dirty="0"/>
              <a:t> choose to also get a visual GUI like SourceTree, but this is not necessary.</a:t>
            </a:r>
          </a:p>
        </p:txBody>
      </p:sp>
      <p:pic>
        <p:nvPicPr>
          <p:cNvPr id="5" name="Content Placeholder 5">
            <a:extLst>
              <a:ext uri="{FF2B5EF4-FFF2-40B4-BE49-F238E27FC236}">
                <a16:creationId xmlns:a16="http://schemas.microsoft.com/office/drawing/2014/main" id="{25FEE244-1335-264B-BB8C-D9C8D630425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8190"/>
          <a:stretch/>
        </p:blipFill>
        <p:spPr>
          <a:xfrm>
            <a:off x="13658303" y="1607841"/>
            <a:ext cx="9045575" cy="10326894"/>
          </a:xfrm>
        </p:spPr>
      </p:pic>
    </p:spTree>
    <p:extLst>
      <p:ext uri="{BB962C8B-B14F-4D97-AF65-F5344CB8AC3E}">
        <p14:creationId xmlns:p14="http://schemas.microsoft.com/office/powerpoint/2010/main" val="357124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46983F7-0873-164B-9825-53FC02C4DEBD}"/>
              </a:ext>
            </a:extLst>
          </p:cNvPr>
          <p:cNvGraphicFramePr/>
          <p:nvPr>
            <p:extLst>
              <p:ext uri="{D42A27DB-BD31-4B8C-83A1-F6EECF244321}">
                <p14:modId xmlns:p14="http://schemas.microsoft.com/office/powerpoint/2010/main" val="1346645605"/>
              </p:ext>
            </p:extLst>
          </p:nvPr>
        </p:nvGraphicFramePr>
        <p:xfrm>
          <a:off x="10681853" y="332510"/>
          <a:ext cx="13425056" cy="11845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 Placeholder 1">
            <a:extLst>
              <a:ext uri="{FF2B5EF4-FFF2-40B4-BE49-F238E27FC236}">
                <a16:creationId xmlns:a16="http://schemas.microsoft.com/office/drawing/2014/main" id="{11E9C1A2-B499-EC4A-AED2-5C283EF025BA}"/>
              </a:ext>
            </a:extLst>
          </p:cNvPr>
          <p:cNvSpPr>
            <a:spLocks noGrp="1"/>
          </p:cNvSpPr>
          <p:nvPr>
            <p:ph type="body" sz="quarter" idx="10"/>
          </p:nvPr>
        </p:nvSpPr>
        <p:spPr/>
        <p:txBody>
          <a:bodyPr/>
          <a:lstStyle/>
          <a:p>
            <a:r>
              <a:rPr lang="en-US" dirty="0"/>
              <a:t>Git Basics</a:t>
            </a:r>
          </a:p>
        </p:txBody>
      </p:sp>
      <p:sp>
        <p:nvSpPr>
          <p:cNvPr id="3" name="Text Placeholder 2">
            <a:extLst>
              <a:ext uri="{FF2B5EF4-FFF2-40B4-BE49-F238E27FC236}">
                <a16:creationId xmlns:a16="http://schemas.microsoft.com/office/drawing/2014/main" id="{128A7E98-6ADE-AE45-9235-73237293CC89}"/>
              </a:ext>
            </a:extLst>
          </p:cNvPr>
          <p:cNvSpPr>
            <a:spLocks noGrp="1"/>
          </p:cNvSpPr>
          <p:nvPr>
            <p:ph type="body" sz="quarter" idx="12"/>
          </p:nvPr>
        </p:nvSpPr>
        <p:spPr/>
        <p:txBody>
          <a:bodyPr/>
          <a:lstStyle/>
          <a:p>
            <a:r>
              <a:rPr lang="en-US" dirty="0"/>
              <a:t>There are plenty of online resources for doing anything complicated in git. For basic use, you need to know just six commands.</a:t>
            </a:r>
          </a:p>
        </p:txBody>
      </p:sp>
    </p:spTree>
    <p:extLst>
      <p:ext uri="{BB962C8B-B14F-4D97-AF65-F5344CB8AC3E}">
        <p14:creationId xmlns:p14="http://schemas.microsoft.com/office/powerpoint/2010/main" val="55075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18B9-9F51-E942-B773-B6A96F838E7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12E4A340-9C25-004D-85B3-605752D200A7}"/>
              </a:ext>
            </a:extLst>
          </p:cNvPr>
          <p:cNvSpPr>
            <a:spLocks noGrp="1"/>
          </p:cNvSpPr>
          <p:nvPr>
            <p:ph type="body" sz="quarter" idx="10"/>
          </p:nvPr>
        </p:nvSpPr>
        <p:spPr/>
        <p:txBody>
          <a:bodyPr/>
          <a:lstStyle/>
          <a:p>
            <a:r>
              <a:rPr lang="en-US" dirty="0"/>
              <a:t>The goals of this lecture are to </a:t>
            </a:r>
          </a:p>
          <a:p>
            <a:pPr lvl="1"/>
            <a:r>
              <a:rPr lang="en-US" dirty="0"/>
              <a:t>Learn the hardware and software requirements to work with Unreal Engine code.</a:t>
            </a:r>
          </a:p>
          <a:p>
            <a:pPr lvl="1"/>
            <a:r>
              <a:rPr lang="en-US" dirty="0"/>
              <a:t>Learn how to get your own copy of the Unreal Engine from </a:t>
            </a:r>
            <a:r>
              <a:rPr lang="en-US" dirty="0" err="1"/>
              <a:t>github</a:t>
            </a:r>
            <a:r>
              <a:rPr lang="en-US" dirty="0"/>
              <a:t>.</a:t>
            </a:r>
          </a:p>
          <a:p>
            <a:pPr lvl="1"/>
            <a:r>
              <a:rPr lang="en-US" dirty="0"/>
              <a:t>Learn how to build UE5 efficiently.</a:t>
            </a:r>
          </a:p>
          <a:p>
            <a:pPr lvl="1"/>
            <a:r>
              <a:rPr lang="en-US" dirty="0"/>
              <a:t>Learn how to run UE5 from inside Visual Studio or </a:t>
            </a:r>
            <a:r>
              <a:rPr lang="en-US" dirty="0" err="1"/>
              <a:t>Xcode</a:t>
            </a:r>
            <a:endParaRPr lang="en-US" dirty="0"/>
          </a:p>
        </p:txBody>
      </p:sp>
      <p:sp>
        <p:nvSpPr>
          <p:cNvPr id="4" name="Text Placeholder 3">
            <a:extLst>
              <a:ext uri="{FF2B5EF4-FFF2-40B4-BE49-F238E27FC236}">
                <a16:creationId xmlns:a16="http://schemas.microsoft.com/office/drawing/2014/main" id="{F4722FCE-6D21-AF4E-93E2-7BA15A726D97}"/>
              </a:ext>
            </a:extLst>
          </p:cNvPr>
          <p:cNvSpPr>
            <a:spLocks noGrp="1"/>
          </p:cNvSpPr>
          <p:nvPr>
            <p:ph type="body" sz="quarter" idx="11"/>
          </p:nvPr>
        </p:nvSpPr>
        <p:spPr/>
        <p:txBody>
          <a:bodyPr/>
          <a:lstStyle/>
          <a:p>
            <a:r>
              <a:rPr lang="en-US" dirty="0"/>
              <a:t>By the end of this lecture, you will be able to</a:t>
            </a:r>
          </a:p>
          <a:p>
            <a:pPr lvl="1"/>
            <a:r>
              <a:rPr lang="en-US" dirty="0"/>
              <a:t>Set up a computer for UE5 development</a:t>
            </a:r>
          </a:p>
          <a:p>
            <a:pPr lvl="1"/>
            <a:r>
              <a:rPr lang="en-US" dirty="0"/>
              <a:t>Get your own copy of the UE5 source code</a:t>
            </a:r>
          </a:p>
          <a:p>
            <a:pPr lvl="1"/>
            <a:r>
              <a:rPr lang="en-US" dirty="0"/>
              <a:t>Build and run UE5 from source.</a:t>
            </a:r>
          </a:p>
        </p:txBody>
      </p:sp>
    </p:spTree>
    <p:extLst>
      <p:ext uri="{BB962C8B-B14F-4D97-AF65-F5344CB8AC3E}">
        <p14:creationId xmlns:p14="http://schemas.microsoft.com/office/powerpoint/2010/main" val="2093780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250F-8B44-6D40-A052-89100EFC0405}"/>
              </a:ext>
            </a:extLst>
          </p:cNvPr>
          <p:cNvSpPr>
            <a:spLocks noGrp="1"/>
          </p:cNvSpPr>
          <p:nvPr>
            <p:ph type="title"/>
          </p:nvPr>
        </p:nvSpPr>
        <p:spPr/>
        <p:txBody>
          <a:bodyPr/>
          <a:lstStyle/>
          <a:p>
            <a:r>
              <a:rPr lang="en-US" dirty="0"/>
              <a:t>IDE &amp; C++ Tools</a:t>
            </a:r>
          </a:p>
        </p:txBody>
      </p:sp>
      <p:sp>
        <p:nvSpPr>
          <p:cNvPr id="4" name="Text Placeholder 3">
            <a:extLst>
              <a:ext uri="{FF2B5EF4-FFF2-40B4-BE49-F238E27FC236}">
                <a16:creationId xmlns:a16="http://schemas.microsoft.com/office/drawing/2014/main" id="{1FF806F2-F600-2548-BCC6-2E32B9AB2F7F}"/>
              </a:ext>
            </a:extLst>
          </p:cNvPr>
          <p:cNvSpPr>
            <a:spLocks noGrp="1"/>
          </p:cNvSpPr>
          <p:nvPr>
            <p:ph type="body" sz="quarter" idx="10"/>
          </p:nvPr>
        </p:nvSpPr>
        <p:spPr/>
        <p:txBody>
          <a:bodyPr>
            <a:normAutofit/>
          </a:bodyPr>
          <a:lstStyle/>
          <a:p>
            <a:r>
              <a:rPr lang="en-US" sz="3200" dirty="0"/>
              <a:t>On Windows, you’ll need Visual Studio </a:t>
            </a:r>
            <a:r>
              <a:rPr lang="en-US" sz="3200" i="1" dirty="0"/>
              <a:t>(WA)</a:t>
            </a:r>
            <a:r>
              <a:rPr lang="en-US" sz="3200" dirty="0"/>
              <a:t>. </a:t>
            </a:r>
          </a:p>
          <a:p>
            <a:r>
              <a:rPr lang="en-US" sz="3200" dirty="0"/>
              <a:t>Be sure to configure it for the .NET desktop development, Desktop development with C++, Game Development with C++, and Universal Windows Platform Development workloads.</a:t>
            </a:r>
            <a:endParaRPr lang="en-US" dirty="0"/>
          </a:p>
          <a:p>
            <a:r>
              <a:rPr lang="en-US" sz="3200" dirty="0"/>
              <a:t>You’ll also need to add the 4.6.2 version of .NET as an individual component, since that version isn’t included in the basic .NET workload.</a:t>
            </a:r>
          </a:p>
          <a:p>
            <a:r>
              <a:rPr lang="en-US" sz="3200" dirty="0"/>
              <a:t>On Mac, you’ll need </a:t>
            </a:r>
            <a:r>
              <a:rPr lang="en-US" sz="3200" dirty="0" err="1"/>
              <a:t>Xcode</a:t>
            </a:r>
            <a:r>
              <a:rPr lang="en-US" sz="3200" dirty="0"/>
              <a:t> </a:t>
            </a:r>
            <a:r>
              <a:rPr lang="en-US" sz="3200" i="1" dirty="0"/>
              <a:t>(M).</a:t>
            </a:r>
          </a:p>
        </p:txBody>
      </p:sp>
      <p:pic>
        <p:nvPicPr>
          <p:cNvPr id="3" name="Content Placeholder 2">
            <a:extLst>
              <a:ext uri="{FF2B5EF4-FFF2-40B4-BE49-F238E27FC236}">
                <a16:creationId xmlns:a16="http://schemas.microsoft.com/office/drawing/2014/main" id="{D58BE1D3-8369-9D48-9549-80BA45BC3CD7}"/>
              </a:ext>
            </a:extLst>
          </p:cNvPr>
          <p:cNvPicPr>
            <a:picLocks noGrp="1" noChangeAspect="1"/>
          </p:cNvPicPr>
          <p:nvPr>
            <p:ph idx="1"/>
          </p:nvPr>
        </p:nvPicPr>
        <p:blipFill rotWithShape="1">
          <a:blip r:embed="rId2"/>
          <a:srcRect l="691" r="2160"/>
          <a:stretch/>
        </p:blipFill>
        <p:spPr>
          <a:xfrm>
            <a:off x="16795067" y="689517"/>
            <a:ext cx="7062470" cy="3779579"/>
          </a:xfrm>
          <a:prstGeom prst="rect">
            <a:avLst/>
          </a:prstGeom>
        </p:spPr>
      </p:pic>
      <p:pic>
        <p:nvPicPr>
          <p:cNvPr id="5" name="Picture 4">
            <a:extLst>
              <a:ext uri="{FF2B5EF4-FFF2-40B4-BE49-F238E27FC236}">
                <a16:creationId xmlns:a16="http://schemas.microsoft.com/office/drawing/2014/main" id="{8657DEB8-0064-8444-BF6A-5621FC4D8E42}"/>
              </a:ext>
            </a:extLst>
          </p:cNvPr>
          <p:cNvPicPr>
            <a:picLocks noChangeAspect="1"/>
          </p:cNvPicPr>
          <p:nvPr/>
        </p:nvPicPr>
        <p:blipFill rotWithShape="1">
          <a:blip r:embed="rId3"/>
          <a:srcRect l="276" r="914"/>
          <a:stretch/>
        </p:blipFill>
        <p:spPr>
          <a:xfrm>
            <a:off x="16795068" y="4325008"/>
            <a:ext cx="7062470" cy="1837944"/>
          </a:xfrm>
          <a:prstGeom prst="rect">
            <a:avLst/>
          </a:prstGeom>
        </p:spPr>
      </p:pic>
      <p:pic>
        <p:nvPicPr>
          <p:cNvPr id="6" name="Picture 5">
            <a:extLst>
              <a:ext uri="{FF2B5EF4-FFF2-40B4-BE49-F238E27FC236}">
                <a16:creationId xmlns:a16="http://schemas.microsoft.com/office/drawing/2014/main" id="{1CB3BD6E-B4D1-C446-951C-3B00861CAEBB}"/>
              </a:ext>
            </a:extLst>
          </p:cNvPr>
          <p:cNvPicPr>
            <a:picLocks noChangeAspect="1"/>
          </p:cNvPicPr>
          <p:nvPr/>
        </p:nvPicPr>
        <p:blipFill>
          <a:blip r:embed="rId4"/>
          <a:stretch>
            <a:fillRect/>
          </a:stretch>
        </p:blipFill>
        <p:spPr>
          <a:xfrm>
            <a:off x="13382507" y="6382396"/>
            <a:ext cx="7757262" cy="5515279"/>
          </a:xfrm>
          <a:prstGeom prst="rect">
            <a:avLst/>
          </a:prstGeom>
        </p:spPr>
      </p:pic>
      <p:sp>
        <p:nvSpPr>
          <p:cNvPr id="8" name="Rounded Rectangle 7">
            <a:extLst>
              <a:ext uri="{FF2B5EF4-FFF2-40B4-BE49-F238E27FC236}">
                <a16:creationId xmlns:a16="http://schemas.microsoft.com/office/drawing/2014/main" id="{9F3BF527-A643-734A-BF36-CD77EC81911A}"/>
              </a:ext>
            </a:extLst>
          </p:cNvPr>
          <p:cNvSpPr/>
          <p:nvPr/>
        </p:nvSpPr>
        <p:spPr>
          <a:xfrm>
            <a:off x="13847618" y="10550406"/>
            <a:ext cx="3698702" cy="6994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981909D-9F0F-BD48-B62C-534EF8669968}"/>
              </a:ext>
            </a:extLst>
          </p:cNvPr>
          <p:cNvSpPr/>
          <p:nvPr/>
        </p:nvSpPr>
        <p:spPr>
          <a:xfrm>
            <a:off x="23335674" y="126414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FF3281E-1C3E-E848-B683-C081A2B87BD4}"/>
              </a:ext>
            </a:extLst>
          </p:cNvPr>
          <p:cNvPicPr>
            <a:picLocks noChangeAspect="1"/>
          </p:cNvPicPr>
          <p:nvPr/>
        </p:nvPicPr>
        <p:blipFill>
          <a:blip r:embed="rId5"/>
          <a:stretch>
            <a:fillRect/>
          </a:stretch>
        </p:blipFill>
        <p:spPr>
          <a:xfrm>
            <a:off x="16795067" y="5999017"/>
            <a:ext cx="7062470" cy="1633728"/>
          </a:xfrm>
          <a:prstGeom prst="rect">
            <a:avLst/>
          </a:prstGeom>
        </p:spPr>
      </p:pic>
      <p:sp>
        <p:nvSpPr>
          <p:cNvPr id="14" name="Rounded Rectangle 13">
            <a:extLst>
              <a:ext uri="{FF2B5EF4-FFF2-40B4-BE49-F238E27FC236}">
                <a16:creationId xmlns:a16="http://schemas.microsoft.com/office/drawing/2014/main" id="{B852A734-F36A-D74E-A8DD-95817FA5AF1A}"/>
              </a:ext>
            </a:extLst>
          </p:cNvPr>
          <p:cNvSpPr/>
          <p:nvPr/>
        </p:nvSpPr>
        <p:spPr>
          <a:xfrm>
            <a:off x="23335674" y="289990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5008635-E357-4C40-BB5E-6953629AFF29}"/>
              </a:ext>
            </a:extLst>
          </p:cNvPr>
          <p:cNvSpPr/>
          <p:nvPr/>
        </p:nvSpPr>
        <p:spPr>
          <a:xfrm>
            <a:off x="23335674" y="449502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27B965B-9F26-9146-855E-C5E68EAB76B2}"/>
              </a:ext>
            </a:extLst>
          </p:cNvPr>
          <p:cNvSpPr/>
          <p:nvPr/>
        </p:nvSpPr>
        <p:spPr>
          <a:xfrm>
            <a:off x="23335674" y="6120626"/>
            <a:ext cx="387927" cy="38728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506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E6A216-5A55-3E4F-ACB8-7FA4479AD80D}"/>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866F4ACE-E2A9-9044-99D9-08FAFC8812B7}"/>
              </a:ext>
            </a:extLst>
          </p:cNvPr>
          <p:cNvSpPr>
            <a:spLocks noGrp="1"/>
          </p:cNvSpPr>
          <p:nvPr>
            <p:ph type="title"/>
          </p:nvPr>
        </p:nvSpPr>
        <p:spPr/>
        <p:txBody>
          <a:bodyPr/>
          <a:lstStyle/>
          <a:p>
            <a:r>
              <a:rPr lang="en-US" dirty="0"/>
              <a:t>Accounts &amp; Setup</a:t>
            </a:r>
          </a:p>
        </p:txBody>
      </p:sp>
    </p:spTree>
    <p:extLst>
      <p:ext uri="{BB962C8B-B14F-4D97-AF65-F5344CB8AC3E}">
        <p14:creationId xmlns:p14="http://schemas.microsoft.com/office/powerpoint/2010/main" val="2781461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B065D9-5914-9344-91C7-564A8855D311}"/>
              </a:ext>
            </a:extLst>
          </p:cNvPr>
          <p:cNvSpPr>
            <a:spLocks noGrp="1"/>
          </p:cNvSpPr>
          <p:nvPr>
            <p:ph type="body" sz="quarter" idx="10"/>
          </p:nvPr>
        </p:nvSpPr>
        <p:spPr/>
        <p:txBody>
          <a:bodyPr/>
          <a:lstStyle/>
          <a:p>
            <a:r>
              <a:rPr lang="en-US" dirty="0"/>
              <a:t>Setting up your Accounts</a:t>
            </a:r>
          </a:p>
        </p:txBody>
      </p:sp>
      <p:sp>
        <p:nvSpPr>
          <p:cNvPr id="3" name="Text Placeholder 2">
            <a:extLst>
              <a:ext uri="{FF2B5EF4-FFF2-40B4-BE49-F238E27FC236}">
                <a16:creationId xmlns:a16="http://schemas.microsoft.com/office/drawing/2014/main" id="{E0927E06-80B1-8447-B728-5333F1C76380}"/>
              </a:ext>
            </a:extLst>
          </p:cNvPr>
          <p:cNvSpPr>
            <a:spLocks noGrp="1"/>
          </p:cNvSpPr>
          <p:nvPr>
            <p:ph type="body" sz="quarter" idx="12"/>
          </p:nvPr>
        </p:nvSpPr>
        <p:spPr/>
        <p:txBody>
          <a:bodyPr>
            <a:normAutofit/>
          </a:bodyPr>
          <a:lstStyle/>
          <a:p>
            <a:r>
              <a:rPr lang="en-US" sz="3200" dirty="0"/>
              <a:t>Create a </a:t>
            </a:r>
            <a:r>
              <a:rPr lang="en-US" sz="3200" dirty="0">
                <a:hlinkClick r:id="rId2"/>
              </a:rPr>
              <a:t>GitHub</a:t>
            </a:r>
            <a:r>
              <a:rPr lang="en-US" sz="3200" dirty="0"/>
              <a:t> account if you don’t already have one.</a:t>
            </a:r>
          </a:p>
          <a:p>
            <a:r>
              <a:rPr lang="en-US" b="1" dirty="0"/>
              <a:t>Send me your git username so I can give you access to the class repository</a:t>
            </a:r>
            <a:endParaRPr lang="en-US" sz="3200" b="1" dirty="0"/>
          </a:p>
        </p:txBody>
      </p:sp>
      <p:pic>
        <p:nvPicPr>
          <p:cNvPr id="5" name="Picture 4">
            <a:extLst>
              <a:ext uri="{FF2B5EF4-FFF2-40B4-BE49-F238E27FC236}">
                <a16:creationId xmlns:a16="http://schemas.microsoft.com/office/drawing/2014/main" id="{C4E1AC88-D8E7-366B-7C94-CC4E69374A58}"/>
              </a:ext>
            </a:extLst>
          </p:cNvPr>
          <p:cNvPicPr>
            <a:picLocks noChangeAspect="1"/>
          </p:cNvPicPr>
          <p:nvPr/>
        </p:nvPicPr>
        <p:blipFill>
          <a:blip r:embed="rId3"/>
          <a:stretch>
            <a:fillRect/>
          </a:stretch>
        </p:blipFill>
        <p:spPr>
          <a:xfrm>
            <a:off x="10861962" y="3213765"/>
            <a:ext cx="13340445" cy="5930235"/>
          </a:xfrm>
          <a:prstGeom prst="rect">
            <a:avLst/>
          </a:prstGeom>
        </p:spPr>
      </p:pic>
      <p:sp>
        <p:nvSpPr>
          <p:cNvPr id="6" name="Oval 5">
            <a:extLst>
              <a:ext uri="{FF2B5EF4-FFF2-40B4-BE49-F238E27FC236}">
                <a16:creationId xmlns:a16="http://schemas.microsoft.com/office/drawing/2014/main" id="{B49893CD-C9A6-0ED9-B16F-A23661454074}"/>
              </a:ext>
            </a:extLst>
          </p:cNvPr>
          <p:cNvSpPr/>
          <p:nvPr/>
        </p:nvSpPr>
        <p:spPr>
          <a:xfrm>
            <a:off x="14506272" y="7917873"/>
            <a:ext cx="2181528" cy="1039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39BDB4A-5E3A-8BF9-88A8-7F915DD48189}"/>
              </a:ext>
            </a:extLst>
          </p:cNvPr>
          <p:cNvSpPr/>
          <p:nvPr/>
        </p:nvSpPr>
        <p:spPr>
          <a:xfrm>
            <a:off x="23109382" y="3192983"/>
            <a:ext cx="893618" cy="5269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2437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2C16B-FC85-1E48-BD9B-A9BA522A713E}"/>
              </a:ext>
            </a:extLst>
          </p:cNvPr>
          <p:cNvSpPr>
            <a:spLocks noGrp="1"/>
          </p:cNvSpPr>
          <p:nvPr>
            <p:ph type="body" sz="quarter" idx="10"/>
          </p:nvPr>
        </p:nvSpPr>
        <p:spPr/>
        <p:txBody>
          <a:bodyPr/>
          <a:lstStyle/>
          <a:p>
            <a:r>
              <a:rPr lang="en-US" dirty="0"/>
              <a:t>Setting up your Accounts</a:t>
            </a:r>
          </a:p>
        </p:txBody>
      </p:sp>
      <p:sp>
        <p:nvSpPr>
          <p:cNvPr id="3" name="Text Placeholder 2">
            <a:extLst>
              <a:ext uri="{FF2B5EF4-FFF2-40B4-BE49-F238E27FC236}">
                <a16:creationId xmlns:a16="http://schemas.microsoft.com/office/drawing/2014/main" id="{87B70AFC-309C-F248-8ECF-9DD6279B6320}"/>
              </a:ext>
            </a:extLst>
          </p:cNvPr>
          <p:cNvSpPr>
            <a:spLocks noGrp="1"/>
          </p:cNvSpPr>
          <p:nvPr>
            <p:ph type="body" sz="quarter" idx="12"/>
          </p:nvPr>
        </p:nvSpPr>
        <p:spPr/>
        <p:txBody>
          <a:bodyPr>
            <a:normAutofit/>
          </a:bodyPr>
          <a:lstStyle/>
          <a:p>
            <a:r>
              <a:rPr lang="en-US" sz="3200" dirty="0"/>
              <a:t>Create an </a:t>
            </a:r>
            <a:r>
              <a:rPr lang="en-US" sz="3200" dirty="0">
                <a:hlinkClick r:id="rId2"/>
              </a:rPr>
              <a:t>Unreal Engine</a:t>
            </a:r>
            <a:r>
              <a:rPr lang="en-US" sz="3200" dirty="0"/>
              <a:t> account if you do not already have one, and link your GitHub account to your Unreal Engine profile.</a:t>
            </a:r>
          </a:p>
        </p:txBody>
      </p:sp>
      <p:pic>
        <p:nvPicPr>
          <p:cNvPr id="5" name="Picture 4">
            <a:extLst>
              <a:ext uri="{FF2B5EF4-FFF2-40B4-BE49-F238E27FC236}">
                <a16:creationId xmlns:a16="http://schemas.microsoft.com/office/drawing/2014/main" id="{B3FD5801-3710-5642-A44F-6E55487560AB}"/>
              </a:ext>
            </a:extLst>
          </p:cNvPr>
          <p:cNvPicPr>
            <a:picLocks noChangeAspect="1"/>
          </p:cNvPicPr>
          <p:nvPr/>
        </p:nvPicPr>
        <p:blipFill>
          <a:blip r:embed="rId3"/>
          <a:stretch>
            <a:fillRect/>
          </a:stretch>
        </p:blipFill>
        <p:spPr>
          <a:xfrm>
            <a:off x="17103438" y="3072175"/>
            <a:ext cx="5688445" cy="3785825"/>
          </a:xfrm>
          <a:prstGeom prst="rect">
            <a:avLst/>
          </a:prstGeom>
        </p:spPr>
      </p:pic>
      <p:pic>
        <p:nvPicPr>
          <p:cNvPr id="7" name="Picture 6">
            <a:extLst>
              <a:ext uri="{FF2B5EF4-FFF2-40B4-BE49-F238E27FC236}">
                <a16:creationId xmlns:a16="http://schemas.microsoft.com/office/drawing/2014/main" id="{0EE56162-65A4-27CC-E63C-BE676AA55F82}"/>
              </a:ext>
            </a:extLst>
          </p:cNvPr>
          <p:cNvPicPr>
            <a:picLocks noChangeAspect="1"/>
          </p:cNvPicPr>
          <p:nvPr/>
        </p:nvPicPr>
        <p:blipFill>
          <a:blip r:embed="rId4"/>
          <a:stretch>
            <a:fillRect/>
          </a:stretch>
        </p:blipFill>
        <p:spPr>
          <a:xfrm>
            <a:off x="10903526" y="1241492"/>
            <a:ext cx="13035841" cy="1501708"/>
          </a:xfrm>
          <a:prstGeom prst="rect">
            <a:avLst/>
          </a:prstGeom>
        </p:spPr>
      </p:pic>
      <p:sp>
        <p:nvSpPr>
          <p:cNvPr id="8" name="Oval 7">
            <a:extLst>
              <a:ext uri="{FF2B5EF4-FFF2-40B4-BE49-F238E27FC236}">
                <a16:creationId xmlns:a16="http://schemas.microsoft.com/office/drawing/2014/main" id="{71B17F1F-ED14-0CDB-2CD3-225C85C3612D}"/>
              </a:ext>
            </a:extLst>
          </p:cNvPr>
          <p:cNvSpPr/>
          <p:nvPr/>
        </p:nvSpPr>
        <p:spPr>
          <a:xfrm>
            <a:off x="21514541" y="1122218"/>
            <a:ext cx="846695" cy="810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C6C2FD-7670-E7AF-0E11-B4DAC4CE2C36}"/>
              </a:ext>
            </a:extLst>
          </p:cNvPr>
          <p:cNvPicPr>
            <a:picLocks noChangeAspect="1"/>
          </p:cNvPicPr>
          <p:nvPr/>
        </p:nvPicPr>
        <p:blipFill>
          <a:blip r:embed="rId5"/>
          <a:stretch>
            <a:fillRect/>
          </a:stretch>
        </p:blipFill>
        <p:spPr>
          <a:xfrm>
            <a:off x="10770179" y="3213765"/>
            <a:ext cx="6022698" cy="10058400"/>
          </a:xfrm>
          <a:prstGeom prst="rect">
            <a:avLst/>
          </a:prstGeom>
        </p:spPr>
      </p:pic>
      <p:pic>
        <p:nvPicPr>
          <p:cNvPr id="10" name="Picture 9">
            <a:extLst>
              <a:ext uri="{FF2B5EF4-FFF2-40B4-BE49-F238E27FC236}">
                <a16:creationId xmlns:a16="http://schemas.microsoft.com/office/drawing/2014/main" id="{99EC2E13-F3A5-1DCD-64B5-2A3687E29798}"/>
              </a:ext>
            </a:extLst>
          </p:cNvPr>
          <p:cNvPicPr>
            <a:picLocks noChangeAspect="1"/>
          </p:cNvPicPr>
          <p:nvPr/>
        </p:nvPicPr>
        <p:blipFill rotWithShape="1">
          <a:blip r:embed="rId6"/>
          <a:srcRect b="22899"/>
          <a:stretch/>
        </p:blipFill>
        <p:spPr>
          <a:xfrm>
            <a:off x="17421446" y="5307557"/>
            <a:ext cx="3835400" cy="7529858"/>
          </a:xfrm>
          <a:prstGeom prst="rect">
            <a:avLst/>
          </a:prstGeom>
        </p:spPr>
      </p:pic>
      <p:sp>
        <p:nvSpPr>
          <p:cNvPr id="11" name="Rounded Rectangle 10">
            <a:extLst>
              <a:ext uri="{FF2B5EF4-FFF2-40B4-BE49-F238E27FC236}">
                <a16:creationId xmlns:a16="http://schemas.microsoft.com/office/drawing/2014/main" id="{16C97C9A-0A09-B894-9521-E0514A18CAD3}"/>
              </a:ext>
            </a:extLst>
          </p:cNvPr>
          <p:cNvSpPr/>
          <p:nvPr/>
        </p:nvSpPr>
        <p:spPr>
          <a:xfrm>
            <a:off x="17685326" y="11617036"/>
            <a:ext cx="3491347" cy="85747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3940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B29E-5171-114F-B23B-B8E55365ECFC}"/>
              </a:ext>
            </a:extLst>
          </p:cNvPr>
          <p:cNvSpPr>
            <a:spLocks noGrp="1"/>
          </p:cNvSpPr>
          <p:nvPr>
            <p:ph type="title"/>
          </p:nvPr>
        </p:nvSpPr>
        <p:spPr/>
        <p:txBody>
          <a:bodyPr/>
          <a:lstStyle/>
          <a:p>
            <a:r>
              <a:rPr lang="en-US" dirty="0"/>
              <a:t>Getting the UE5 Source Code</a:t>
            </a:r>
          </a:p>
        </p:txBody>
      </p:sp>
      <p:pic>
        <p:nvPicPr>
          <p:cNvPr id="5" name="Content Placeholder 4">
            <a:extLst>
              <a:ext uri="{FF2B5EF4-FFF2-40B4-BE49-F238E27FC236}">
                <a16:creationId xmlns:a16="http://schemas.microsoft.com/office/drawing/2014/main" id="{801DB82E-21DD-A449-8687-974B0F4E7BC7}"/>
              </a:ext>
            </a:extLst>
          </p:cNvPr>
          <p:cNvPicPr>
            <a:picLocks noGrp="1" noChangeAspect="1"/>
          </p:cNvPicPr>
          <p:nvPr>
            <p:ph idx="1"/>
          </p:nvPr>
        </p:nvPicPr>
        <p:blipFill>
          <a:blip r:embed="rId2"/>
          <a:stretch>
            <a:fillRect/>
          </a:stretch>
        </p:blipFill>
        <p:spPr>
          <a:xfrm>
            <a:off x="12519936" y="3221182"/>
            <a:ext cx="11545409" cy="7318766"/>
          </a:xfrm>
          <a:prstGeom prst="rect">
            <a:avLst/>
          </a:prstGeom>
        </p:spPr>
      </p:pic>
      <p:sp>
        <p:nvSpPr>
          <p:cNvPr id="4" name="Text Placeholder 3">
            <a:extLst>
              <a:ext uri="{FF2B5EF4-FFF2-40B4-BE49-F238E27FC236}">
                <a16:creationId xmlns:a16="http://schemas.microsoft.com/office/drawing/2014/main" id="{62790871-EFD0-D14D-931C-E9D0DAA6F3CD}"/>
              </a:ext>
            </a:extLst>
          </p:cNvPr>
          <p:cNvSpPr>
            <a:spLocks noGrp="1"/>
          </p:cNvSpPr>
          <p:nvPr>
            <p:ph type="body" sz="quarter" idx="10"/>
          </p:nvPr>
        </p:nvSpPr>
        <p:spPr/>
        <p:txBody>
          <a:bodyPr>
            <a:normAutofit/>
          </a:bodyPr>
          <a:lstStyle/>
          <a:p>
            <a:r>
              <a:rPr lang="en-US" sz="3200" dirty="0"/>
              <a:t>Making a fork of the </a:t>
            </a:r>
            <a:r>
              <a:rPr lang="en-US" sz="3200" dirty="0">
                <a:hlinkClick r:id="rId3"/>
              </a:rPr>
              <a:t>g4g2022</a:t>
            </a:r>
            <a:r>
              <a:rPr lang="en-US" sz="3200" dirty="0"/>
              <a:t> repository on GitHub (which was forked from the main </a:t>
            </a:r>
            <a:r>
              <a:rPr lang="en-US" sz="3200" dirty="0">
                <a:hlinkClick r:id="rId4"/>
              </a:rPr>
              <a:t>Unreal Engine</a:t>
            </a:r>
            <a:r>
              <a:rPr lang="en-US" sz="3200" dirty="0"/>
              <a:t> repository). This will allow you to share access with the TA and instructor</a:t>
            </a:r>
            <a:r>
              <a:rPr lang="en-US" dirty="0"/>
              <a:t>.</a:t>
            </a:r>
          </a:p>
          <a:p>
            <a:r>
              <a:rPr lang="en-US" sz="3200" dirty="0"/>
              <a:t>You can send changes of general interest back to Epic in a </a:t>
            </a:r>
            <a:r>
              <a:rPr lang="en-US" sz="3200" b="1" dirty="0"/>
              <a:t>pull request</a:t>
            </a:r>
            <a:r>
              <a:rPr lang="en-US" sz="3200" dirty="0"/>
              <a:t>. </a:t>
            </a:r>
          </a:p>
          <a:p>
            <a:r>
              <a:rPr lang="en-US" sz="3200" dirty="0"/>
              <a:t>GitHub only allows you to have one fork from the same base repository at a time, so if you already have a fork of the Unreal Engine, you may need to set up a new </a:t>
            </a:r>
            <a:r>
              <a:rPr lang="en-US" sz="3200" dirty="0" err="1"/>
              <a:t>github</a:t>
            </a:r>
            <a:r>
              <a:rPr lang="en-US" sz="3200" dirty="0"/>
              <a:t> account for this class.</a:t>
            </a:r>
          </a:p>
        </p:txBody>
      </p:sp>
    </p:spTree>
    <p:extLst>
      <p:ext uri="{BB962C8B-B14F-4D97-AF65-F5344CB8AC3E}">
        <p14:creationId xmlns:p14="http://schemas.microsoft.com/office/powerpoint/2010/main" val="265689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A211857-9659-D944-B634-F4BE4F4BB9E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5502863" y="9271577"/>
            <a:ext cx="5315514" cy="4141959"/>
          </a:xfrm>
          <a:prstGeom prst="rect">
            <a:avLst/>
          </a:prstGeom>
        </p:spPr>
      </p:pic>
      <p:sp>
        <p:nvSpPr>
          <p:cNvPr id="2" name="Title 1">
            <a:extLst>
              <a:ext uri="{FF2B5EF4-FFF2-40B4-BE49-F238E27FC236}">
                <a16:creationId xmlns:a16="http://schemas.microsoft.com/office/drawing/2014/main" id="{0DBE0638-6A70-EC45-91BD-8ECDB58777A8}"/>
              </a:ext>
            </a:extLst>
          </p:cNvPr>
          <p:cNvSpPr>
            <a:spLocks noGrp="1"/>
          </p:cNvSpPr>
          <p:nvPr>
            <p:ph type="title"/>
          </p:nvPr>
        </p:nvSpPr>
        <p:spPr/>
        <p:txBody>
          <a:bodyPr/>
          <a:lstStyle/>
          <a:p>
            <a:r>
              <a:rPr lang="en-US" dirty="0"/>
              <a:t>Setting up your Account</a:t>
            </a:r>
          </a:p>
        </p:txBody>
      </p:sp>
      <p:sp>
        <p:nvSpPr>
          <p:cNvPr id="4" name="Text Placeholder 3">
            <a:extLst>
              <a:ext uri="{FF2B5EF4-FFF2-40B4-BE49-F238E27FC236}">
                <a16:creationId xmlns:a16="http://schemas.microsoft.com/office/drawing/2014/main" id="{A8B91C5E-A2DF-E244-B337-E0444BC61D37}"/>
              </a:ext>
            </a:extLst>
          </p:cNvPr>
          <p:cNvSpPr>
            <a:spLocks noGrp="1"/>
          </p:cNvSpPr>
          <p:nvPr>
            <p:ph type="body" sz="quarter" idx="10"/>
          </p:nvPr>
        </p:nvSpPr>
        <p:spPr/>
        <p:txBody>
          <a:bodyPr>
            <a:normAutofit fontScale="92500" lnSpcReduction="10000"/>
          </a:bodyPr>
          <a:lstStyle/>
          <a:p>
            <a:r>
              <a:rPr lang="en-US" sz="3600" dirty="0"/>
              <a:t>Try HTTPS access or follow the directions to enable </a:t>
            </a:r>
            <a:r>
              <a:rPr lang="en-US" sz="3600" dirty="0">
                <a:hlinkClick r:id="rId3"/>
              </a:rPr>
              <a:t>SSH github access</a:t>
            </a:r>
            <a:r>
              <a:rPr lang="en-US" sz="3600" dirty="0"/>
              <a:t>. HTTPS is easier, but SSH is generally more reliable. Do not use the GitHub CLI access, it doesn’t support all of the git commands.</a:t>
            </a:r>
          </a:p>
          <a:p>
            <a:r>
              <a:rPr lang="en-US" sz="3600" dirty="0"/>
              <a:t>Clone your copy to a local drive. This gives you a copy of the git </a:t>
            </a:r>
            <a:r>
              <a:rPr lang="en-US" sz="3600" b="1" dirty="0"/>
              <a:t>repository</a:t>
            </a:r>
            <a:r>
              <a:rPr lang="en-US" sz="3600" dirty="0"/>
              <a:t> with all of its history. You can make changes to this copy, and even </a:t>
            </a:r>
            <a:r>
              <a:rPr lang="en-US" sz="3600" b="1" dirty="0"/>
              <a:t>commit</a:t>
            </a:r>
            <a:r>
              <a:rPr lang="en-US" sz="3600" dirty="0"/>
              <a:t> new versions of files. None of these are reflected on GitHub unless you </a:t>
            </a:r>
            <a:r>
              <a:rPr lang="en-US" sz="3600" b="1" dirty="0"/>
              <a:t>push</a:t>
            </a:r>
            <a:r>
              <a:rPr lang="en-US" sz="3600" dirty="0"/>
              <a:t> those changes back.</a:t>
            </a:r>
          </a:p>
          <a:p>
            <a:r>
              <a:rPr lang="en-US" sz="3600" dirty="0"/>
              <a:t>Run the UE5 </a:t>
            </a:r>
            <a:r>
              <a:rPr lang="en-US" sz="3600" b="1" dirty="0"/>
              <a:t>Setup</a:t>
            </a:r>
            <a:r>
              <a:rPr lang="en-US" sz="3600" dirty="0"/>
              <a:t> script to download some additional files and get your repository ready to use.</a:t>
            </a:r>
          </a:p>
          <a:p>
            <a:pPr marL="571500" indent="-571500">
              <a:buFont typeface="Arial" panose="020B0604020202020204" pitchFamily="34" charset="0"/>
              <a:buChar char="•"/>
            </a:pPr>
            <a:r>
              <a:rPr lang="en-US" sz="3600" dirty="0"/>
              <a:t>This is in your clone directory</a:t>
            </a:r>
          </a:p>
          <a:p>
            <a:pPr marL="571500" indent="-571500">
              <a:buFont typeface="Arial" panose="020B0604020202020204" pitchFamily="34" charset="0"/>
              <a:buChar char="•"/>
            </a:pPr>
            <a:r>
              <a:rPr lang="en-US" sz="3600" dirty="0"/>
              <a:t>Lab computers: cancel out of and ignore any admin permission pop-ups </a:t>
            </a:r>
            <a:r>
              <a:rPr lang="en-US" sz="3600" i="1" dirty="0"/>
              <a:t>(L)</a:t>
            </a:r>
          </a:p>
        </p:txBody>
      </p:sp>
      <p:pic>
        <p:nvPicPr>
          <p:cNvPr id="3" name="Picture 2">
            <a:extLst>
              <a:ext uri="{FF2B5EF4-FFF2-40B4-BE49-F238E27FC236}">
                <a16:creationId xmlns:a16="http://schemas.microsoft.com/office/drawing/2014/main" id="{EB48DE91-4877-B842-AEAC-74F9DAB1D693}"/>
              </a:ext>
            </a:extLst>
          </p:cNvPr>
          <p:cNvPicPr>
            <a:picLocks noChangeAspect="1"/>
          </p:cNvPicPr>
          <p:nvPr/>
        </p:nvPicPr>
        <p:blipFill>
          <a:blip r:embed="rId4"/>
          <a:stretch>
            <a:fillRect/>
          </a:stretch>
        </p:blipFill>
        <p:spPr>
          <a:xfrm>
            <a:off x="12675855" y="390236"/>
            <a:ext cx="3187239" cy="6467764"/>
          </a:xfrm>
          <a:prstGeom prst="rect">
            <a:avLst/>
          </a:prstGeom>
        </p:spPr>
      </p:pic>
      <p:pic>
        <p:nvPicPr>
          <p:cNvPr id="5" name="Picture 4">
            <a:extLst>
              <a:ext uri="{FF2B5EF4-FFF2-40B4-BE49-F238E27FC236}">
                <a16:creationId xmlns:a16="http://schemas.microsoft.com/office/drawing/2014/main" id="{EB771835-890F-7540-9CC3-3C0EFDD9C32C}"/>
              </a:ext>
            </a:extLst>
          </p:cNvPr>
          <p:cNvPicPr>
            <a:picLocks noChangeAspect="1"/>
          </p:cNvPicPr>
          <p:nvPr/>
        </p:nvPicPr>
        <p:blipFill>
          <a:blip r:embed="rId5"/>
          <a:stretch>
            <a:fillRect/>
          </a:stretch>
        </p:blipFill>
        <p:spPr>
          <a:xfrm>
            <a:off x="17571244" y="657513"/>
            <a:ext cx="5842000" cy="7454900"/>
          </a:xfrm>
          <a:prstGeom prst="rect">
            <a:avLst/>
          </a:prstGeom>
        </p:spPr>
      </p:pic>
      <p:sp>
        <p:nvSpPr>
          <p:cNvPr id="7" name="Right Arrow 6">
            <a:extLst>
              <a:ext uri="{FF2B5EF4-FFF2-40B4-BE49-F238E27FC236}">
                <a16:creationId xmlns:a16="http://schemas.microsoft.com/office/drawing/2014/main" id="{DDEE254E-3872-AE4B-840A-DFE2830B4BE8}"/>
              </a:ext>
            </a:extLst>
          </p:cNvPr>
          <p:cNvSpPr/>
          <p:nvPr/>
        </p:nvSpPr>
        <p:spPr>
          <a:xfrm>
            <a:off x="16209818" y="3574473"/>
            <a:ext cx="1163782"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127AB51A-4CBE-404D-98C3-5ACF2BBC7165}"/>
              </a:ext>
            </a:extLst>
          </p:cNvPr>
          <p:cNvSpPr/>
          <p:nvPr/>
        </p:nvSpPr>
        <p:spPr>
          <a:xfrm>
            <a:off x="17813250" y="8177645"/>
            <a:ext cx="931950" cy="1028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8334671F-8008-984B-8728-5DB891C1095E}"/>
              </a:ext>
            </a:extLst>
          </p:cNvPr>
          <p:cNvSpPr/>
          <p:nvPr/>
        </p:nvSpPr>
        <p:spPr>
          <a:xfrm>
            <a:off x="19870161" y="10871502"/>
            <a:ext cx="609600" cy="63730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092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CD45A-CB7F-394F-B26E-0A7CB1963A43}"/>
              </a:ext>
            </a:extLst>
          </p:cNvPr>
          <p:cNvSpPr>
            <a:spLocks noGrp="1"/>
          </p:cNvSpPr>
          <p:nvPr>
            <p:ph type="title"/>
          </p:nvPr>
        </p:nvSpPr>
        <p:spPr/>
        <p:txBody>
          <a:bodyPr/>
          <a:lstStyle/>
          <a:p>
            <a:r>
              <a:rPr lang="en-US" dirty="0"/>
              <a:t>Git Cloning Tips</a:t>
            </a:r>
          </a:p>
        </p:txBody>
      </p:sp>
      <p:pic>
        <p:nvPicPr>
          <p:cNvPr id="6" name="Content Placeholder 5">
            <a:extLst>
              <a:ext uri="{FF2B5EF4-FFF2-40B4-BE49-F238E27FC236}">
                <a16:creationId xmlns:a16="http://schemas.microsoft.com/office/drawing/2014/main" id="{C194E599-026E-9040-912C-AE195BC76E15}"/>
              </a:ext>
            </a:extLst>
          </p:cNvPr>
          <p:cNvPicPr>
            <a:picLocks noGrp="1" noChangeAspect="1"/>
          </p:cNvPicPr>
          <p:nvPr>
            <p:ph idx="1"/>
          </p:nvPr>
        </p:nvPicPr>
        <p:blipFill>
          <a:blip r:embed="rId2"/>
          <a:stretch>
            <a:fillRect/>
          </a:stretch>
        </p:blipFill>
        <p:spPr>
          <a:xfrm>
            <a:off x="13444321" y="3665682"/>
            <a:ext cx="9636729" cy="3379354"/>
          </a:xfrm>
          <a:prstGeom prst="rect">
            <a:avLst/>
          </a:prstGeom>
        </p:spPr>
      </p:pic>
      <p:sp>
        <p:nvSpPr>
          <p:cNvPr id="4" name="Text Placeholder 3">
            <a:extLst>
              <a:ext uri="{FF2B5EF4-FFF2-40B4-BE49-F238E27FC236}">
                <a16:creationId xmlns:a16="http://schemas.microsoft.com/office/drawing/2014/main" id="{2B3AEC29-4F70-8C47-B52C-31D3FD78CDE0}"/>
              </a:ext>
            </a:extLst>
          </p:cNvPr>
          <p:cNvSpPr>
            <a:spLocks noGrp="1"/>
          </p:cNvSpPr>
          <p:nvPr>
            <p:ph type="body" sz="quarter" idx="10"/>
          </p:nvPr>
        </p:nvSpPr>
        <p:spPr/>
        <p:txBody>
          <a:bodyPr>
            <a:normAutofit/>
          </a:bodyPr>
          <a:lstStyle/>
          <a:p>
            <a:r>
              <a:rPr lang="en-US" sz="3200" b="1" dirty="0"/>
              <a:t>DON’T</a:t>
            </a:r>
            <a:r>
              <a:rPr lang="en-US" sz="3200" dirty="0"/>
              <a:t> use the GitHub web interface except for overall repository actions (fork, pull request, repository permissions). For everything else, use local git commands or a local git GUI.</a:t>
            </a:r>
          </a:p>
          <a:p>
            <a:r>
              <a:rPr lang="en-US" sz="3200" dirty="0"/>
              <a:t>For a minimal repository size, consider a </a:t>
            </a:r>
            <a:r>
              <a:rPr lang="en-US" sz="3200" i="1" dirty="0"/>
              <a:t>shallow clone</a:t>
            </a:r>
            <a:r>
              <a:rPr lang="en-US" sz="3200" dirty="0"/>
              <a:t> with the </a:t>
            </a:r>
            <a:r>
              <a:rPr lang="en-US" dirty="0"/>
              <a:t>“</a:t>
            </a:r>
            <a:r>
              <a:rPr lang="en-US" sz="3200" dirty="0">
                <a:latin typeface="Courier" pitchFamily="2" charset="0"/>
              </a:rPr>
              <a:t>--shallow-since 7</a:t>
            </a:r>
            <a:r>
              <a:rPr lang="en-US" dirty="0">
                <a:latin typeface="Courier" pitchFamily="2" charset="0"/>
              </a:rPr>
              <a:t>/11</a:t>
            </a:r>
            <a:r>
              <a:rPr lang="en-US" dirty="0"/>
              <a:t>”</a:t>
            </a:r>
            <a:r>
              <a:rPr lang="en-US" sz="3200" dirty="0"/>
              <a:t> option for </a:t>
            </a:r>
            <a:r>
              <a:rPr lang="en-US" sz="3200" dirty="0">
                <a:latin typeface="Courier" pitchFamily="2" charset="0"/>
              </a:rPr>
              <a:t>git clone</a:t>
            </a:r>
            <a:r>
              <a:rPr lang="en-US" sz="3200" dirty="0"/>
              <a:t>. This will limit how far back in the history your local copy goes.</a:t>
            </a:r>
          </a:p>
          <a:p>
            <a:r>
              <a:rPr lang="en-US" sz="3200" dirty="0"/>
              <a:t>UE5 uses git </a:t>
            </a:r>
            <a:r>
              <a:rPr lang="en-US" sz="3200" i="1" dirty="0"/>
              <a:t>tags</a:t>
            </a:r>
            <a:r>
              <a:rPr lang="en-US" sz="3200" dirty="0"/>
              <a:t> for each release. I’ve already removed tags from g4g2022, but if you use a shallow clone in your own work, also use the </a:t>
            </a:r>
            <a:r>
              <a:rPr lang="en-US" sz="3200" dirty="0">
                <a:latin typeface="Courier" pitchFamily="2" charset="0"/>
              </a:rPr>
              <a:t>--no-tags</a:t>
            </a:r>
            <a:r>
              <a:rPr lang="en-US" sz="3200" dirty="0"/>
              <a:t> option to avoid getting all of the code for older tags you don’t want. Then you can explicitly fetch the tags you do want.</a:t>
            </a:r>
            <a:endParaRPr lang="en-US" sz="3200" dirty="0">
              <a:latin typeface="Courier" pitchFamily="2" charset="0"/>
            </a:endParaRPr>
          </a:p>
        </p:txBody>
      </p:sp>
    </p:spTree>
    <p:extLst>
      <p:ext uri="{BB962C8B-B14F-4D97-AF65-F5344CB8AC3E}">
        <p14:creationId xmlns:p14="http://schemas.microsoft.com/office/powerpoint/2010/main" val="2411710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8B77EF-7460-FC41-9671-F08280127E2D}"/>
              </a:ext>
            </a:extLst>
          </p:cNvPr>
          <p:cNvSpPr>
            <a:spLocks noGrp="1"/>
          </p:cNvSpPr>
          <p:nvPr>
            <p:ph type="body" sz="quarter" idx="10"/>
          </p:nvPr>
        </p:nvSpPr>
        <p:spPr/>
        <p:txBody>
          <a:bodyPr/>
          <a:lstStyle/>
          <a:p>
            <a:r>
              <a:rPr lang="en-US" dirty="0"/>
              <a:t>GIT Ignore</a:t>
            </a:r>
          </a:p>
        </p:txBody>
      </p:sp>
      <p:sp>
        <p:nvSpPr>
          <p:cNvPr id="3" name="Text Placeholder 2">
            <a:extLst>
              <a:ext uri="{FF2B5EF4-FFF2-40B4-BE49-F238E27FC236}">
                <a16:creationId xmlns:a16="http://schemas.microsoft.com/office/drawing/2014/main" id="{32B7A857-0BC0-4848-A8D7-D9DD6B5A91DB}"/>
              </a:ext>
            </a:extLst>
          </p:cNvPr>
          <p:cNvSpPr>
            <a:spLocks noGrp="1"/>
          </p:cNvSpPr>
          <p:nvPr>
            <p:ph type="body" sz="quarter" idx="12"/>
          </p:nvPr>
        </p:nvSpPr>
        <p:spPr/>
        <p:txBody>
          <a:bodyPr/>
          <a:lstStyle/>
          <a:p>
            <a:r>
              <a:rPr lang="en-US" dirty="0"/>
              <a:t>Your git repository includes a </a:t>
            </a:r>
            <a:r>
              <a:rPr lang="en-US" b="1" dirty="0"/>
              <a:t>.</a:t>
            </a:r>
            <a:r>
              <a:rPr lang="en-US" b="1" dirty="0" err="1"/>
              <a:t>gitignore</a:t>
            </a:r>
            <a:r>
              <a:rPr lang="en-US" dirty="0"/>
              <a:t> file that tells it which files should and should not be checked into git.</a:t>
            </a:r>
          </a:p>
          <a:p>
            <a:r>
              <a:rPr lang="en-US" dirty="0"/>
              <a:t>The UE5 one is set to ignore all Content files, but when we put projects into the git directory, we will want those project Content files to be included. We need to edit the .</a:t>
            </a:r>
            <a:r>
              <a:rPr lang="en-US" dirty="0" err="1"/>
              <a:t>gitignore</a:t>
            </a:r>
            <a:r>
              <a:rPr lang="en-US" dirty="0"/>
              <a:t> to tell it to include those.</a:t>
            </a:r>
          </a:p>
          <a:p>
            <a:r>
              <a:rPr lang="en-US" dirty="0"/>
              <a:t>Once it’s edited, we should check in the changed .</a:t>
            </a:r>
            <a:r>
              <a:rPr lang="en-US" dirty="0" err="1"/>
              <a:t>gitignore</a:t>
            </a:r>
            <a:r>
              <a:rPr lang="en-US" dirty="0"/>
              <a:t> file.</a:t>
            </a:r>
          </a:p>
        </p:txBody>
      </p:sp>
      <p:cxnSp>
        <p:nvCxnSpPr>
          <p:cNvPr id="10" name="Straight Arrow Connector 9">
            <a:extLst>
              <a:ext uri="{FF2B5EF4-FFF2-40B4-BE49-F238E27FC236}">
                <a16:creationId xmlns:a16="http://schemas.microsoft.com/office/drawing/2014/main" id="{F603AB70-738F-6F47-8973-74EB1CF792C7}"/>
              </a:ext>
            </a:extLst>
          </p:cNvPr>
          <p:cNvCxnSpPr/>
          <p:nvPr/>
        </p:nvCxnSpPr>
        <p:spPr>
          <a:xfrm>
            <a:off x="15397261" y="2788619"/>
            <a:ext cx="83127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4E494E-CEF0-7047-972F-A1696ECABBA1}"/>
              </a:ext>
            </a:extLst>
          </p:cNvPr>
          <p:cNvSpPr txBox="1"/>
          <p:nvPr/>
        </p:nvSpPr>
        <p:spPr>
          <a:xfrm>
            <a:off x="10955811" y="4884383"/>
            <a:ext cx="11726287" cy="5999078"/>
          </a:xfrm>
          <a:prstGeom prst="rect">
            <a:avLst/>
          </a:prstGeom>
          <a:noFill/>
          <a:ln>
            <a:solidFill>
              <a:schemeClr val="accent1"/>
            </a:solidFill>
          </a:ln>
        </p:spPr>
        <p:txBody>
          <a:bodyPr wrap="none" rtlCol="0">
            <a:spAutoFit/>
          </a:bodyPr>
          <a:lstStyle/>
          <a:p>
            <a:pPr algn="l"/>
            <a:r>
              <a:rPr lang="en-US" sz="2000" b="1" dirty="0">
                <a:latin typeface="Courier" pitchFamily="2" charset="0"/>
              </a:rPr>
              <a:t>git status</a:t>
            </a:r>
          </a:p>
          <a:p>
            <a:pPr algn="l">
              <a:spcBef>
                <a:spcPts val="1000"/>
              </a:spcBef>
            </a:pPr>
            <a:r>
              <a:rPr lang="en-US" sz="2000" dirty="0">
                <a:latin typeface="Courier" pitchFamily="2" charset="0"/>
              </a:rPr>
              <a:t>Refresh index: 100% (118712/118712), done.</a:t>
            </a:r>
          </a:p>
          <a:p>
            <a:pPr algn="l"/>
            <a:r>
              <a:rPr lang="en-US" sz="2000" dirty="0">
                <a:latin typeface="Courier" pitchFamily="2" charset="0"/>
              </a:rPr>
              <a:t>On branch release</a:t>
            </a:r>
          </a:p>
          <a:p>
            <a:pPr algn="l"/>
            <a:r>
              <a:rPr lang="en-US" sz="2000" dirty="0">
                <a:latin typeface="Courier" pitchFamily="2" charset="0"/>
              </a:rPr>
              <a:t>Your branch is ahead of 'origin/release' by 1 commit.</a:t>
            </a:r>
          </a:p>
          <a:p>
            <a:pPr algn="l"/>
            <a:r>
              <a:rPr lang="en-US" sz="2000" dirty="0">
                <a:latin typeface="Courier" pitchFamily="2" charset="0"/>
              </a:rPr>
              <a:t>  (use "git push" to publish your local commits)</a:t>
            </a:r>
            <a:br>
              <a:rPr lang="en-US" sz="2000" dirty="0">
                <a:latin typeface="Courier" pitchFamily="2" charset="0"/>
              </a:rPr>
            </a:br>
            <a:endParaRPr lang="en-US" sz="2000" dirty="0">
              <a:latin typeface="Courier" pitchFamily="2" charset="0"/>
            </a:endParaRPr>
          </a:p>
          <a:p>
            <a:pPr algn="l"/>
            <a:r>
              <a:rPr lang="en-US" sz="2000" dirty="0">
                <a:latin typeface="Courier" pitchFamily="2" charset="0"/>
              </a:rPr>
              <a:t>Changes not staged for commit:</a:t>
            </a:r>
          </a:p>
          <a:p>
            <a:pPr algn="l"/>
            <a:r>
              <a:rPr lang="en-US" sz="2000" dirty="0">
                <a:latin typeface="Courier" pitchFamily="2" charset="0"/>
              </a:rPr>
              <a:t>  (use "git add &lt;file&gt;..." to update what will be committed)</a:t>
            </a:r>
          </a:p>
          <a:p>
            <a:pPr algn="l"/>
            <a:r>
              <a:rPr lang="en-US" sz="2000" dirty="0">
                <a:latin typeface="Courier" pitchFamily="2" charset="0"/>
              </a:rPr>
              <a:t>  (use "git checkout -- &lt;file&gt;..." to discard changes in working directory)</a:t>
            </a:r>
          </a:p>
          <a:p>
            <a:pPr algn="l"/>
            <a:endParaRPr lang="en-US" sz="2000" dirty="0">
              <a:latin typeface="Courier" pitchFamily="2" charset="0"/>
            </a:endParaRPr>
          </a:p>
          <a:p>
            <a:pPr algn="l"/>
            <a:r>
              <a:rPr lang="en-US" sz="2000" dirty="0">
                <a:latin typeface="Courier" pitchFamily="2" charset="0"/>
              </a:rPr>
              <a:t>	</a:t>
            </a:r>
            <a:r>
              <a:rPr lang="en-US" sz="2000" dirty="0">
                <a:solidFill>
                  <a:srgbClr val="FF0000"/>
                </a:solidFill>
                <a:latin typeface="Courier" pitchFamily="2" charset="0"/>
              </a:rPr>
              <a:t>modified:   .</a:t>
            </a:r>
            <a:r>
              <a:rPr lang="en-US" sz="2000" dirty="0" err="1">
                <a:solidFill>
                  <a:srgbClr val="FF0000"/>
                </a:solidFill>
                <a:latin typeface="Courier" pitchFamily="2" charset="0"/>
              </a:rPr>
              <a:t>gitignore</a:t>
            </a:r>
            <a:endParaRPr lang="en-US" sz="2000" dirty="0">
              <a:solidFill>
                <a:srgbClr val="FF0000"/>
              </a:solidFill>
              <a:latin typeface="Courier" pitchFamily="2" charset="0"/>
            </a:endParaRPr>
          </a:p>
          <a:p>
            <a:pPr algn="l"/>
            <a:endParaRPr lang="en-US" sz="2000" dirty="0">
              <a:latin typeface="Courier" pitchFamily="2" charset="0"/>
            </a:endParaRPr>
          </a:p>
          <a:p>
            <a:pPr algn="l"/>
            <a:r>
              <a:rPr lang="en-US" sz="2000" dirty="0">
                <a:latin typeface="Courier" pitchFamily="2" charset="0"/>
              </a:rPr>
              <a:t>no changes added to commit (use "git add" and/or "git commit -a")</a:t>
            </a:r>
          </a:p>
          <a:p>
            <a:pPr algn="l">
              <a:spcBef>
                <a:spcPts val="1000"/>
              </a:spcBef>
            </a:pPr>
            <a:r>
              <a:rPr lang="en-US" sz="2000" b="1" dirty="0">
                <a:latin typeface="Courier" pitchFamily="2" charset="0"/>
              </a:rPr>
              <a:t>git add .</a:t>
            </a:r>
            <a:r>
              <a:rPr lang="en-US" sz="2000" b="1" dirty="0" err="1">
                <a:latin typeface="Courier" pitchFamily="2" charset="0"/>
              </a:rPr>
              <a:t>gitignore</a:t>
            </a:r>
            <a:endParaRPr lang="en-US" sz="2000" dirty="0">
              <a:latin typeface="Courier" pitchFamily="2" charset="0"/>
            </a:endParaRPr>
          </a:p>
          <a:p>
            <a:pPr algn="l">
              <a:spcBef>
                <a:spcPts val="1000"/>
              </a:spcBef>
            </a:pPr>
            <a:r>
              <a:rPr lang="en-US" sz="2000" b="1" dirty="0">
                <a:latin typeface="Courier" pitchFamily="2" charset="0"/>
              </a:rPr>
              <a:t>git commit -m "Change </a:t>
            </a:r>
            <a:r>
              <a:rPr lang="en-US" sz="2000" b="1" dirty="0" err="1">
                <a:latin typeface="Courier" pitchFamily="2" charset="0"/>
              </a:rPr>
              <a:t>gitignore</a:t>
            </a:r>
            <a:r>
              <a:rPr lang="en-US" sz="2000" b="1" dirty="0">
                <a:latin typeface="Courier" pitchFamily="2" charset="0"/>
              </a:rPr>
              <a:t> to allow project content"</a:t>
            </a:r>
          </a:p>
          <a:p>
            <a:pPr algn="l">
              <a:spcBef>
                <a:spcPts val="1000"/>
              </a:spcBef>
            </a:pPr>
            <a:r>
              <a:rPr lang="en-US" sz="2000" dirty="0">
                <a:latin typeface="Courier" pitchFamily="2" charset="0"/>
              </a:rPr>
              <a:t>[release 8058f18acb5] Change </a:t>
            </a:r>
            <a:r>
              <a:rPr lang="en-US" sz="2000" dirty="0" err="1">
                <a:latin typeface="Courier" pitchFamily="2" charset="0"/>
              </a:rPr>
              <a:t>gitignore</a:t>
            </a:r>
            <a:r>
              <a:rPr lang="en-US" sz="2000" dirty="0">
                <a:latin typeface="Courier" pitchFamily="2" charset="0"/>
              </a:rPr>
              <a:t> to allow project content</a:t>
            </a:r>
          </a:p>
          <a:p>
            <a:pPr algn="l"/>
            <a:r>
              <a:rPr lang="en-US" sz="2000" dirty="0">
                <a:latin typeface="Courier" pitchFamily="2" charset="0"/>
              </a:rPr>
              <a:t> 1 file changed, 7 insertions(+), 2 deletions(-)</a:t>
            </a:r>
          </a:p>
          <a:p>
            <a:pPr algn="l"/>
            <a:endParaRPr lang="en-US" sz="1050" dirty="0">
              <a:latin typeface="Courier" pitchFamily="2" charset="0"/>
            </a:endParaRPr>
          </a:p>
        </p:txBody>
      </p:sp>
      <p:pic>
        <p:nvPicPr>
          <p:cNvPr id="5" name="Picture 4">
            <a:extLst>
              <a:ext uri="{FF2B5EF4-FFF2-40B4-BE49-F238E27FC236}">
                <a16:creationId xmlns:a16="http://schemas.microsoft.com/office/drawing/2014/main" id="{CDDBC217-E13C-37F3-FE88-691D17C1137E}"/>
              </a:ext>
            </a:extLst>
          </p:cNvPr>
          <p:cNvPicPr>
            <a:picLocks noChangeAspect="1"/>
          </p:cNvPicPr>
          <p:nvPr/>
        </p:nvPicPr>
        <p:blipFill>
          <a:blip r:embed="rId2"/>
          <a:stretch>
            <a:fillRect/>
          </a:stretch>
        </p:blipFill>
        <p:spPr>
          <a:xfrm>
            <a:off x="10635697" y="2284092"/>
            <a:ext cx="4470400" cy="955040"/>
          </a:xfrm>
          <a:prstGeom prst="rect">
            <a:avLst/>
          </a:prstGeom>
        </p:spPr>
      </p:pic>
      <p:pic>
        <p:nvPicPr>
          <p:cNvPr id="14" name="Picture 13">
            <a:extLst>
              <a:ext uri="{FF2B5EF4-FFF2-40B4-BE49-F238E27FC236}">
                <a16:creationId xmlns:a16="http://schemas.microsoft.com/office/drawing/2014/main" id="{9BC13153-E17B-AA27-AC1F-7D28743D15B2}"/>
              </a:ext>
            </a:extLst>
          </p:cNvPr>
          <p:cNvPicPr>
            <a:picLocks noChangeAspect="1"/>
          </p:cNvPicPr>
          <p:nvPr/>
        </p:nvPicPr>
        <p:blipFill>
          <a:blip r:embed="rId3"/>
          <a:stretch>
            <a:fillRect/>
          </a:stretch>
        </p:blipFill>
        <p:spPr>
          <a:xfrm>
            <a:off x="16519698" y="1435732"/>
            <a:ext cx="4551680" cy="2885440"/>
          </a:xfrm>
          <a:prstGeom prst="rect">
            <a:avLst/>
          </a:prstGeom>
        </p:spPr>
      </p:pic>
    </p:spTree>
    <p:extLst>
      <p:ext uri="{BB962C8B-B14F-4D97-AF65-F5344CB8AC3E}">
        <p14:creationId xmlns:p14="http://schemas.microsoft.com/office/powerpoint/2010/main" val="1856842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F72C-7F97-994C-B129-1F33397B1E66}"/>
              </a:ext>
            </a:extLst>
          </p:cNvPr>
          <p:cNvSpPr>
            <a:spLocks noGrp="1"/>
          </p:cNvSpPr>
          <p:nvPr>
            <p:ph type="title"/>
          </p:nvPr>
        </p:nvSpPr>
        <p:spPr/>
        <p:txBody>
          <a:bodyPr/>
          <a:lstStyle/>
          <a:p>
            <a:r>
              <a:rPr lang="en-US" dirty="0"/>
              <a:t>Tuning GIT Performance</a:t>
            </a:r>
          </a:p>
        </p:txBody>
      </p:sp>
      <p:pic>
        <p:nvPicPr>
          <p:cNvPr id="5" name="Content Placeholder 4">
            <a:extLst>
              <a:ext uri="{FF2B5EF4-FFF2-40B4-BE49-F238E27FC236}">
                <a16:creationId xmlns:a16="http://schemas.microsoft.com/office/drawing/2014/main" id="{1DE84EF5-3FEC-D644-92C3-519474D1C293}"/>
              </a:ext>
            </a:extLst>
          </p:cNvPr>
          <p:cNvPicPr>
            <a:picLocks noGrp="1" noChangeAspect="1"/>
          </p:cNvPicPr>
          <p:nvPr>
            <p:ph idx="1"/>
          </p:nvPr>
        </p:nvPicPr>
        <p:blipFill>
          <a:blip r:embed="rId2"/>
          <a:stretch>
            <a:fillRect/>
          </a:stretch>
        </p:blipFill>
        <p:spPr>
          <a:xfrm>
            <a:off x="12893977" y="5756564"/>
            <a:ext cx="10726134" cy="2202872"/>
          </a:xfrm>
          <a:prstGeom prst="rect">
            <a:avLst/>
          </a:prstGeom>
        </p:spPr>
      </p:pic>
      <p:sp>
        <p:nvSpPr>
          <p:cNvPr id="4" name="Text Placeholder 3">
            <a:extLst>
              <a:ext uri="{FF2B5EF4-FFF2-40B4-BE49-F238E27FC236}">
                <a16:creationId xmlns:a16="http://schemas.microsoft.com/office/drawing/2014/main" id="{030D3311-15F0-3943-A128-42FFF454CBC9}"/>
              </a:ext>
            </a:extLst>
          </p:cNvPr>
          <p:cNvSpPr>
            <a:spLocks noGrp="1"/>
          </p:cNvSpPr>
          <p:nvPr>
            <p:ph type="body" sz="quarter" idx="10"/>
          </p:nvPr>
        </p:nvSpPr>
        <p:spPr/>
        <p:txBody>
          <a:bodyPr>
            <a:normAutofit fontScale="92500"/>
          </a:bodyPr>
          <a:lstStyle/>
          <a:p>
            <a:r>
              <a:rPr lang="en-US" dirty="0"/>
              <a:t>The size of the UE5 codebase can strain git, and online sources don’t always help. “I tried it on a large repository with </a:t>
            </a:r>
            <a:r>
              <a:rPr lang="en-US" i="1" dirty="0"/>
              <a:t>hundreds</a:t>
            </a:r>
            <a:r>
              <a:rPr lang="en-US" dirty="0"/>
              <a:t> of files, and performance was fine” is not much help when you are working with 100K files. Here are some things to try. With each, time a build or git operation to see if it helps.</a:t>
            </a:r>
          </a:p>
          <a:p>
            <a:pPr lvl="1"/>
            <a:r>
              <a:rPr lang="en-US" dirty="0"/>
              <a:t>git update-index --split-index</a:t>
            </a:r>
          </a:p>
          <a:p>
            <a:pPr lvl="2"/>
            <a:r>
              <a:rPr lang="en-US" dirty="0"/>
              <a:t>This splits git’s internal index into smaller parts</a:t>
            </a:r>
          </a:p>
          <a:p>
            <a:pPr lvl="1"/>
            <a:r>
              <a:rPr lang="en-US" dirty="0"/>
              <a:t>git update-index --test-untracked-cache</a:t>
            </a:r>
          </a:p>
          <a:p>
            <a:pPr lvl="2"/>
            <a:r>
              <a:rPr lang="en-US" dirty="0"/>
              <a:t>This tells you if the modification times on your file system are reliable enough to use in place of scanning individual files.</a:t>
            </a:r>
          </a:p>
          <a:p>
            <a:pPr lvl="2"/>
            <a:r>
              <a:rPr lang="en-US" b="1" i="1" dirty="0"/>
              <a:t>If</a:t>
            </a:r>
            <a:r>
              <a:rPr lang="en-US" dirty="0"/>
              <a:t> that says OK, use ”git update-index --untracked-cache”</a:t>
            </a:r>
          </a:p>
          <a:p>
            <a:pPr lvl="1"/>
            <a:r>
              <a:rPr lang="en-US" sz="2600" dirty="0"/>
              <a:t>Edit Engine/Saved/</a:t>
            </a:r>
            <a:r>
              <a:rPr lang="en-US" sz="2600" dirty="0" err="1"/>
              <a:t>UnrealBuildTool</a:t>
            </a:r>
            <a:r>
              <a:rPr lang="en-US" sz="2600" dirty="0"/>
              <a:t>/</a:t>
            </a:r>
            <a:r>
              <a:rPr lang="en-US" sz="2600" dirty="0" err="1"/>
              <a:t>BuildConfiguration.xml</a:t>
            </a:r>
            <a:endParaRPr lang="en-US" sz="2600" dirty="0"/>
          </a:p>
          <a:p>
            <a:pPr lvl="2"/>
            <a:r>
              <a:rPr lang="en-US" dirty="0"/>
              <a:t>Between the “&lt;Configuration…&gt;” and “&lt;/Configuration&gt;” add</a:t>
            </a:r>
          </a:p>
          <a:p>
            <a:pPr marL="1371600" lvl="3" indent="0">
              <a:buNone/>
            </a:pPr>
            <a:r>
              <a:rPr lang="en-US" dirty="0"/>
              <a:t>&lt;</a:t>
            </a:r>
            <a:r>
              <a:rPr lang="en-US" dirty="0" err="1"/>
              <a:t>SourceFileWorkingSet</a:t>
            </a:r>
            <a:r>
              <a:rPr lang="en-US" dirty="0"/>
              <a:t>&gt;</a:t>
            </a:r>
            <a:br>
              <a:rPr lang="en-US" dirty="0"/>
            </a:br>
            <a:r>
              <a:rPr lang="en-US" dirty="0"/>
              <a:t>    &lt;Provider&gt;None&lt;/Provider&gt;</a:t>
            </a:r>
            <a:br>
              <a:rPr lang="en-US" dirty="0"/>
            </a:br>
            <a:r>
              <a:rPr lang="en-US" dirty="0"/>
              <a:t>&lt;/</a:t>
            </a:r>
            <a:r>
              <a:rPr lang="en-US" dirty="0" err="1"/>
              <a:t>SourceFileWorkingSet</a:t>
            </a:r>
            <a:r>
              <a:rPr lang="en-US" dirty="0"/>
              <a:t>&gt;</a:t>
            </a:r>
          </a:p>
          <a:p>
            <a:pPr lvl="2"/>
            <a:r>
              <a:rPr lang="en-US" dirty="0"/>
              <a:t>Skips a git check during the build that can time out if too slow.</a:t>
            </a:r>
          </a:p>
          <a:p>
            <a:pPr lvl="2"/>
            <a:r>
              <a:rPr lang="en-US" dirty="0"/>
              <a:t>If your build output has a timeout message, you need this.</a:t>
            </a:r>
          </a:p>
        </p:txBody>
      </p:sp>
    </p:spTree>
    <p:extLst>
      <p:ext uri="{BB962C8B-B14F-4D97-AF65-F5344CB8AC3E}">
        <p14:creationId xmlns:p14="http://schemas.microsoft.com/office/powerpoint/2010/main" val="2481385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E8DF58-7B1E-E245-BF47-3694E850130B}"/>
              </a:ext>
            </a:extLst>
          </p:cNvPr>
          <p:cNvSpPr>
            <a:spLocks noGrp="1"/>
          </p:cNvSpPr>
          <p:nvPr>
            <p:ph type="body" sz="quarter" idx="10"/>
          </p:nvPr>
        </p:nvSpPr>
        <p:spPr/>
        <p:txBody>
          <a:bodyPr/>
          <a:lstStyle/>
          <a:p>
            <a:r>
              <a:rPr lang="en-US" dirty="0"/>
              <a:t>Building the UE5 Editor</a:t>
            </a:r>
          </a:p>
        </p:txBody>
      </p:sp>
      <p:graphicFrame>
        <p:nvGraphicFramePr>
          <p:cNvPr id="5" name="Diagram 4">
            <a:extLst>
              <a:ext uri="{FF2B5EF4-FFF2-40B4-BE49-F238E27FC236}">
                <a16:creationId xmlns:a16="http://schemas.microsoft.com/office/drawing/2014/main" id="{B0B12388-908A-0F46-8F6B-3740CD32F5AB}"/>
              </a:ext>
            </a:extLst>
          </p:cNvPr>
          <p:cNvGraphicFramePr/>
          <p:nvPr>
            <p:extLst>
              <p:ext uri="{D42A27DB-BD31-4B8C-83A1-F6EECF244321}">
                <p14:modId xmlns:p14="http://schemas.microsoft.com/office/powerpoint/2010/main" val="2670324101"/>
              </p:ext>
            </p:extLst>
          </p:nvPr>
        </p:nvGraphicFramePr>
        <p:xfrm>
          <a:off x="9580418" y="1439333"/>
          <a:ext cx="14484927"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956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4CFC2B-208C-CE4C-8800-59ACCB4026A3}"/>
              </a:ext>
            </a:extLst>
          </p:cNvPr>
          <p:cNvSpPr>
            <a:spLocks noGrp="1"/>
          </p:cNvSpPr>
          <p:nvPr>
            <p:ph type="body" sz="quarter" idx="10"/>
          </p:nvPr>
        </p:nvSpPr>
        <p:spPr/>
        <p:txBody>
          <a:bodyPr/>
          <a:lstStyle/>
          <a:p>
            <a:r>
              <a:rPr lang="en-US" dirty="0"/>
              <a:t>Hardware &amp; Software Requirements</a:t>
            </a:r>
          </a:p>
        </p:txBody>
      </p:sp>
      <p:sp>
        <p:nvSpPr>
          <p:cNvPr id="3" name="Title 2">
            <a:extLst>
              <a:ext uri="{FF2B5EF4-FFF2-40B4-BE49-F238E27FC236}">
                <a16:creationId xmlns:a16="http://schemas.microsoft.com/office/drawing/2014/main" id="{42E9A84F-A647-B543-AEDD-3B94602B103D}"/>
              </a:ext>
            </a:extLst>
          </p:cNvPr>
          <p:cNvSpPr>
            <a:spLocks noGrp="1"/>
          </p:cNvSpPr>
          <p:nvPr>
            <p:ph type="title"/>
          </p:nvPr>
        </p:nvSpPr>
        <p:spPr/>
        <p:txBody>
          <a:bodyPr/>
          <a:lstStyle/>
          <a:p>
            <a:r>
              <a:rPr lang="en-US" dirty="0"/>
              <a:t>What You Need</a:t>
            </a:r>
          </a:p>
        </p:txBody>
      </p:sp>
    </p:spTree>
    <p:extLst>
      <p:ext uri="{BB962C8B-B14F-4D97-AF65-F5344CB8AC3E}">
        <p14:creationId xmlns:p14="http://schemas.microsoft.com/office/powerpoint/2010/main" val="296667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782A3-CDD3-9840-AF9B-3D5351694B9D}"/>
              </a:ext>
            </a:extLst>
          </p:cNvPr>
          <p:cNvSpPr>
            <a:spLocks noGrp="1"/>
          </p:cNvSpPr>
          <p:nvPr>
            <p:ph type="title"/>
          </p:nvPr>
        </p:nvSpPr>
        <p:spPr/>
        <p:txBody>
          <a:bodyPr/>
          <a:lstStyle/>
          <a:p>
            <a:r>
              <a:rPr lang="en-US" dirty="0"/>
              <a:t>Distributed Builds</a:t>
            </a:r>
          </a:p>
        </p:txBody>
      </p:sp>
      <p:graphicFrame>
        <p:nvGraphicFramePr>
          <p:cNvPr id="5" name="Content Placeholder 4">
            <a:extLst>
              <a:ext uri="{FF2B5EF4-FFF2-40B4-BE49-F238E27FC236}">
                <a16:creationId xmlns:a16="http://schemas.microsoft.com/office/drawing/2014/main" id="{9BF93C07-420A-F64A-8761-641AE039F43D}"/>
              </a:ext>
            </a:extLst>
          </p:cNvPr>
          <p:cNvGraphicFramePr>
            <a:graphicFrameLocks noGrp="1"/>
          </p:cNvGraphicFramePr>
          <p:nvPr>
            <p:ph idx="1"/>
            <p:extLst>
              <p:ext uri="{D42A27DB-BD31-4B8C-83A1-F6EECF244321}">
                <p14:modId xmlns:p14="http://schemas.microsoft.com/office/powerpoint/2010/main" val="168326544"/>
              </p:ext>
            </p:extLst>
          </p:nvPr>
        </p:nvGraphicFramePr>
        <p:xfrm>
          <a:off x="12192000" y="311727"/>
          <a:ext cx="11623530" cy="13092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F88791F-5ED8-CD42-8571-33C5A7EF0712}"/>
              </a:ext>
            </a:extLst>
          </p:cNvPr>
          <p:cNvSpPr>
            <a:spLocks noGrp="1"/>
          </p:cNvSpPr>
          <p:nvPr>
            <p:ph type="body" sz="quarter" idx="10"/>
          </p:nvPr>
        </p:nvSpPr>
        <p:spPr/>
        <p:txBody>
          <a:bodyPr>
            <a:normAutofit/>
          </a:bodyPr>
          <a:lstStyle/>
          <a:p>
            <a:r>
              <a:rPr lang="en-US" sz="3200" dirty="0"/>
              <a:t>The easiest way to get a faster build is to spread the work. We can’t really use these, but if you are ever working with UE5 in a prof</a:t>
            </a:r>
            <a:r>
              <a:rPr lang="en-US" dirty="0"/>
              <a:t>essional environment, you’ll want to know about them.</a:t>
            </a:r>
            <a:endParaRPr lang="en-US" sz="3200" dirty="0"/>
          </a:p>
          <a:p>
            <a:r>
              <a:rPr lang="en-US" sz="3200" i="1" dirty="0" err="1"/>
              <a:t>IncrediBuild</a:t>
            </a:r>
            <a:r>
              <a:rPr lang="en-US" sz="3200" dirty="0"/>
              <a:t> is a commercial product on Windows that will distribute your build across multiple machines. If you install it, it is automatically integrated into the UE5 build process.</a:t>
            </a:r>
          </a:p>
          <a:p>
            <a:r>
              <a:rPr lang="en-US" sz="3200" i="1" dirty="0" err="1"/>
              <a:t>FastBuild</a:t>
            </a:r>
            <a:r>
              <a:rPr lang="en-US" sz="3200" dirty="0"/>
              <a:t> is a free alternative, but the existing </a:t>
            </a:r>
            <a:r>
              <a:rPr lang="en-US" dirty="0" err="1"/>
              <a:t>FastBuild</a:t>
            </a:r>
            <a:r>
              <a:rPr lang="en-US" dirty="0"/>
              <a:t> configurations for the Unreal Engine on </a:t>
            </a:r>
            <a:r>
              <a:rPr lang="en-US" dirty="0" err="1"/>
              <a:t>github</a:t>
            </a:r>
            <a:r>
              <a:rPr lang="en-US" dirty="0"/>
              <a:t> haven’t been updated for a couple of years.</a:t>
            </a:r>
            <a:endParaRPr lang="en-US" sz="3200" dirty="0"/>
          </a:p>
        </p:txBody>
      </p:sp>
    </p:spTree>
    <p:extLst>
      <p:ext uri="{BB962C8B-B14F-4D97-AF65-F5344CB8AC3E}">
        <p14:creationId xmlns:p14="http://schemas.microsoft.com/office/powerpoint/2010/main" val="6443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4590-AAEA-D348-AFFF-A18462B4793F}"/>
              </a:ext>
            </a:extLst>
          </p:cNvPr>
          <p:cNvSpPr>
            <a:spLocks noGrp="1"/>
          </p:cNvSpPr>
          <p:nvPr>
            <p:ph type="title"/>
          </p:nvPr>
        </p:nvSpPr>
        <p:spPr/>
        <p:txBody>
          <a:bodyPr/>
          <a:lstStyle/>
          <a:p>
            <a:r>
              <a:rPr lang="en-US" dirty="0"/>
              <a:t>Build Tips</a:t>
            </a:r>
          </a:p>
        </p:txBody>
      </p:sp>
      <p:pic>
        <p:nvPicPr>
          <p:cNvPr id="5" name="Content Placeholder 4">
            <a:extLst>
              <a:ext uri="{FF2B5EF4-FFF2-40B4-BE49-F238E27FC236}">
                <a16:creationId xmlns:a16="http://schemas.microsoft.com/office/drawing/2014/main" id="{965864D3-6B6C-CC47-AC5A-621FC8A37ED6}"/>
              </a:ext>
            </a:extLst>
          </p:cNvPr>
          <p:cNvPicPr>
            <a:picLocks noGrp="1" noChangeAspect="1"/>
          </p:cNvPicPr>
          <p:nvPr>
            <p:ph idx="1"/>
          </p:nvPr>
        </p:nvPicPr>
        <p:blipFill>
          <a:blip r:embed="rId2"/>
          <a:stretch>
            <a:fillRect/>
          </a:stretch>
        </p:blipFill>
        <p:spPr>
          <a:xfrm>
            <a:off x="12215371" y="5444836"/>
            <a:ext cx="12083346" cy="2826328"/>
          </a:xfrm>
          <a:prstGeom prst="rect">
            <a:avLst/>
          </a:prstGeom>
        </p:spPr>
      </p:pic>
      <p:sp>
        <p:nvSpPr>
          <p:cNvPr id="4" name="Text Placeholder 3">
            <a:extLst>
              <a:ext uri="{FF2B5EF4-FFF2-40B4-BE49-F238E27FC236}">
                <a16:creationId xmlns:a16="http://schemas.microsoft.com/office/drawing/2014/main" id="{5DECAB3A-CC5B-2045-A66B-0EA1E42E151A}"/>
              </a:ext>
            </a:extLst>
          </p:cNvPr>
          <p:cNvSpPr>
            <a:spLocks noGrp="1"/>
          </p:cNvSpPr>
          <p:nvPr>
            <p:ph type="body" sz="quarter" idx="10"/>
          </p:nvPr>
        </p:nvSpPr>
        <p:spPr/>
        <p:txBody>
          <a:bodyPr>
            <a:normAutofit/>
          </a:bodyPr>
          <a:lstStyle/>
          <a:p>
            <a:r>
              <a:rPr lang="en-US" sz="3200" dirty="0"/>
              <a:t>Editing a single </a:t>
            </a:r>
            <a:r>
              <a:rPr lang="en-US" sz="3200" dirty="0" err="1"/>
              <a:t>cpp</a:t>
            </a:r>
            <a:r>
              <a:rPr lang="en-US" sz="3200" dirty="0"/>
              <a:t> file will be a quick incremental rebuild. Editing a widely used header can lead to rebuilding most of the engine.</a:t>
            </a:r>
          </a:p>
          <a:p>
            <a:r>
              <a:rPr lang="en-US" sz="3200" dirty="0"/>
              <a:t>Try to practice </a:t>
            </a:r>
            <a:r>
              <a:rPr lang="en-US" sz="3200" i="1" dirty="0"/>
              <a:t>include what you use</a:t>
            </a:r>
            <a:r>
              <a:rPr lang="en-US" sz="3200" dirty="0"/>
              <a:t> to reduce the impact of header changes:</a:t>
            </a:r>
          </a:p>
          <a:p>
            <a:pPr marL="514350" indent="-514350">
              <a:buFont typeface="+mj-lt"/>
              <a:buAutoNum type="arabicPeriod"/>
            </a:pPr>
            <a:r>
              <a:rPr lang="en-US" sz="3200" dirty="0"/>
              <a:t>Only include headers you directly use</a:t>
            </a:r>
          </a:p>
          <a:p>
            <a:pPr marL="514350" indent="-514350">
              <a:buFont typeface="+mj-lt"/>
              <a:buAutoNum type="arabicPeriod"/>
            </a:pPr>
            <a:r>
              <a:rPr lang="en-US" sz="3200" dirty="0"/>
              <a:t>If a class interface only uses another class by pointer or reference, use a forward declaration of the class rather than including its header.</a:t>
            </a:r>
          </a:p>
          <a:p>
            <a:pPr marL="514350" indent="-514350">
              <a:buFont typeface="+mj-lt"/>
              <a:buAutoNum type="arabicPeriod"/>
            </a:pPr>
            <a:r>
              <a:rPr lang="en-US" sz="3200" dirty="0"/>
              <a:t>Put class implementation code in a </a:t>
            </a:r>
            <a:r>
              <a:rPr lang="en-US" sz="3200" dirty="0" err="1"/>
              <a:t>cpp</a:t>
            </a:r>
            <a:r>
              <a:rPr lang="en-US" sz="3200" dirty="0"/>
              <a:t> file, not in the class header, to avoid having to recompile additional files if the implementation changes but the interface does not.</a:t>
            </a:r>
          </a:p>
        </p:txBody>
      </p:sp>
    </p:spTree>
    <p:extLst>
      <p:ext uri="{BB962C8B-B14F-4D97-AF65-F5344CB8AC3E}">
        <p14:creationId xmlns:p14="http://schemas.microsoft.com/office/powerpoint/2010/main" val="214598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AD9CC1-D7D7-2546-9D45-C334A529FD59}"/>
              </a:ext>
            </a:extLst>
          </p:cNvPr>
          <p:cNvSpPr>
            <a:spLocks noGrp="1"/>
          </p:cNvSpPr>
          <p:nvPr>
            <p:ph type="body" sz="quarter" idx="10"/>
          </p:nvPr>
        </p:nvSpPr>
        <p:spPr/>
        <p:txBody>
          <a:bodyPr/>
          <a:lstStyle/>
          <a:p>
            <a:endParaRPr lang="en-US"/>
          </a:p>
        </p:txBody>
      </p:sp>
      <p:sp>
        <p:nvSpPr>
          <p:cNvPr id="3" name="Title 2">
            <a:extLst>
              <a:ext uri="{FF2B5EF4-FFF2-40B4-BE49-F238E27FC236}">
                <a16:creationId xmlns:a16="http://schemas.microsoft.com/office/drawing/2014/main" id="{79409A06-4211-644D-88E7-8B421A3A03FE}"/>
              </a:ext>
            </a:extLst>
          </p:cNvPr>
          <p:cNvSpPr>
            <a:spLocks noGrp="1"/>
          </p:cNvSpPr>
          <p:nvPr>
            <p:ph type="title"/>
          </p:nvPr>
        </p:nvSpPr>
        <p:spPr/>
        <p:txBody>
          <a:bodyPr/>
          <a:lstStyle/>
          <a:p>
            <a:r>
              <a:rPr lang="en-US" dirty="0"/>
              <a:t>Running</a:t>
            </a:r>
          </a:p>
        </p:txBody>
      </p:sp>
    </p:spTree>
    <p:extLst>
      <p:ext uri="{BB962C8B-B14F-4D97-AF65-F5344CB8AC3E}">
        <p14:creationId xmlns:p14="http://schemas.microsoft.com/office/powerpoint/2010/main" val="45688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F2E975-D641-E545-B731-F03ABFACAF91}"/>
              </a:ext>
            </a:extLst>
          </p:cNvPr>
          <p:cNvSpPr>
            <a:spLocks noGrp="1"/>
          </p:cNvSpPr>
          <p:nvPr>
            <p:ph type="title"/>
          </p:nvPr>
        </p:nvSpPr>
        <p:spPr/>
        <p:txBody>
          <a:bodyPr/>
          <a:lstStyle/>
          <a:p>
            <a:r>
              <a:rPr lang="en-US" dirty="0"/>
              <a:t>Running UE5 Projects</a:t>
            </a:r>
          </a:p>
        </p:txBody>
      </p:sp>
      <p:pic>
        <p:nvPicPr>
          <p:cNvPr id="2" name="Content Placeholder 1">
            <a:extLst>
              <a:ext uri="{FF2B5EF4-FFF2-40B4-BE49-F238E27FC236}">
                <a16:creationId xmlns:a16="http://schemas.microsoft.com/office/drawing/2014/main" id="{A1D624C4-EA34-460F-A51B-C13058DA09AD}"/>
              </a:ext>
            </a:extLst>
          </p:cNvPr>
          <p:cNvPicPr>
            <a:picLocks noGrp="1" noChangeAspect="1"/>
          </p:cNvPicPr>
          <p:nvPr>
            <p:ph idx="1"/>
          </p:nvPr>
        </p:nvPicPr>
        <p:blipFill rotWithShape="1">
          <a:blip r:embed="rId2"/>
          <a:srcRect r="17525"/>
          <a:stretch/>
        </p:blipFill>
        <p:spPr>
          <a:xfrm>
            <a:off x="12473285" y="3214392"/>
            <a:ext cx="11192257" cy="7287215"/>
          </a:xfrm>
          <a:prstGeom prst="rect">
            <a:avLst/>
          </a:prstGeom>
        </p:spPr>
      </p:pic>
      <p:sp>
        <p:nvSpPr>
          <p:cNvPr id="6" name="Text Placeholder 5">
            <a:extLst>
              <a:ext uri="{FF2B5EF4-FFF2-40B4-BE49-F238E27FC236}">
                <a16:creationId xmlns:a16="http://schemas.microsoft.com/office/drawing/2014/main" id="{8DA5E4C7-315F-B943-8813-D937475584BD}"/>
              </a:ext>
            </a:extLst>
          </p:cNvPr>
          <p:cNvSpPr>
            <a:spLocks noGrp="1"/>
          </p:cNvSpPr>
          <p:nvPr>
            <p:ph type="body" sz="quarter" idx="10"/>
          </p:nvPr>
        </p:nvSpPr>
        <p:spPr/>
        <p:txBody>
          <a:bodyPr>
            <a:normAutofit fontScale="92500" lnSpcReduction="10000"/>
          </a:bodyPr>
          <a:lstStyle/>
          <a:p>
            <a:r>
              <a:rPr lang="en-US" sz="3200" dirty="0"/>
              <a:t>If you put UE5 game projects in the base directory of your UE5 git repository, </a:t>
            </a:r>
            <a:r>
              <a:rPr lang="en-US" sz="3200" dirty="0" err="1"/>
              <a:t>GenerateProjectFiles</a:t>
            </a:r>
            <a:r>
              <a:rPr lang="en-US" sz="3200" dirty="0"/>
              <a:t> will add them to the engine build files. This makes it easier to debug project and engine changes together. </a:t>
            </a:r>
          </a:p>
          <a:p>
            <a:r>
              <a:rPr lang="en-US" sz="3200" dirty="0"/>
              <a:t>On Windows, you can set the command line options in the </a:t>
            </a:r>
            <a:r>
              <a:rPr lang="en-US" sz="3200" i="1" dirty="0"/>
              <a:t>Debugging</a:t>
            </a:r>
            <a:r>
              <a:rPr lang="en-US" sz="3200" dirty="0"/>
              <a:t> pane of the </a:t>
            </a:r>
            <a:r>
              <a:rPr lang="en-US" i="1" dirty="0"/>
              <a:t>UE5</a:t>
            </a:r>
            <a:r>
              <a:rPr lang="en-US" dirty="0"/>
              <a:t> project properties in the Visual Studio </a:t>
            </a:r>
            <a:r>
              <a:rPr lang="en-US" i="1" dirty="0"/>
              <a:t>Solution Explorer</a:t>
            </a:r>
            <a:r>
              <a:rPr lang="en-US" dirty="0"/>
              <a:t>.</a:t>
            </a:r>
          </a:p>
          <a:p>
            <a:pPr lvl="1"/>
            <a:r>
              <a:rPr lang="en-US" dirty="0"/>
              <a:t>The </a:t>
            </a:r>
            <a:r>
              <a:rPr lang="en-US" dirty="0" err="1"/>
              <a:t>UnrealVS</a:t>
            </a:r>
            <a:r>
              <a:rPr lang="en-US" dirty="0"/>
              <a:t> plugin makes it easy to switch to a game project built this way, and to change the command-line options, but can hang on some systems. If this happens to you, open Visual Studio directly (without opening the UE5 solution) and disable the plugin in </a:t>
            </a:r>
            <a:r>
              <a:rPr lang="en-US" i="1" dirty="0"/>
              <a:t>Tools</a:t>
            </a:r>
            <a:r>
              <a:rPr lang="en-US" dirty="0"/>
              <a:t> &gt; </a:t>
            </a:r>
            <a:r>
              <a:rPr lang="en-US" i="1" dirty="0"/>
              <a:t>Extensions and Updates</a:t>
            </a:r>
          </a:p>
          <a:p>
            <a:r>
              <a:rPr lang="en-US" sz="3200" dirty="0"/>
              <a:t>On Mac, choose your game project from the selector in the </a:t>
            </a:r>
            <a:r>
              <a:rPr lang="en-US" sz="3200" dirty="0" err="1"/>
              <a:t>Xcode</a:t>
            </a:r>
            <a:r>
              <a:rPr lang="en-US" sz="3200" dirty="0"/>
              <a:t> window toolbar, and set command line options in the “Edit Scheme” dialog.</a:t>
            </a:r>
          </a:p>
        </p:txBody>
      </p:sp>
      <p:sp>
        <p:nvSpPr>
          <p:cNvPr id="3" name="Rectangle: Rounded Corners 2">
            <a:extLst>
              <a:ext uri="{FF2B5EF4-FFF2-40B4-BE49-F238E27FC236}">
                <a16:creationId xmlns:a16="http://schemas.microsoft.com/office/drawing/2014/main" id="{9137EED7-102D-440E-939A-E96071FF5593}"/>
              </a:ext>
            </a:extLst>
          </p:cNvPr>
          <p:cNvSpPr/>
          <p:nvPr/>
        </p:nvSpPr>
        <p:spPr>
          <a:xfrm>
            <a:off x="19104429" y="5258150"/>
            <a:ext cx="3788228" cy="18470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94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CE61BE-0B58-4B46-A350-0C051F97BB01}"/>
              </a:ext>
            </a:extLst>
          </p:cNvPr>
          <p:cNvSpPr>
            <a:spLocks noGrp="1"/>
          </p:cNvSpPr>
          <p:nvPr>
            <p:ph type="title"/>
          </p:nvPr>
        </p:nvSpPr>
        <p:spPr/>
        <p:txBody>
          <a:bodyPr/>
          <a:lstStyle/>
          <a:p>
            <a:r>
              <a:rPr lang="en-US" dirty="0"/>
              <a:t>Additional Tips</a:t>
            </a:r>
          </a:p>
        </p:txBody>
      </p:sp>
      <p:sp>
        <p:nvSpPr>
          <p:cNvPr id="7" name="Text Placeholder 6">
            <a:extLst>
              <a:ext uri="{FF2B5EF4-FFF2-40B4-BE49-F238E27FC236}">
                <a16:creationId xmlns:a16="http://schemas.microsoft.com/office/drawing/2014/main" id="{65FF75CA-736F-2D4E-8812-8FCE5708E4E5}"/>
              </a:ext>
            </a:extLst>
          </p:cNvPr>
          <p:cNvSpPr>
            <a:spLocks noGrp="1"/>
          </p:cNvSpPr>
          <p:nvPr>
            <p:ph type="body" sz="quarter" idx="10"/>
          </p:nvPr>
        </p:nvSpPr>
        <p:spPr/>
        <p:txBody>
          <a:bodyPr>
            <a:normAutofit/>
          </a:bodyPr>
          <a:lstStyle/>
          <a:p>
            <a:r>
              <a:rPr lang="en-US" dirty="0"/>
              <a:t>Show file extensions </a:t>
            </a:r>
            <a:r>
              <a:rPr lang="en-US" i="1" dirty="0"/>
              <a:t>(WLA)</a:t>
            </a:r>
          </a:p>
          <a:p>
            <a:pPr marL="457200" indent="-457200">
              <a:buFont typeface="Arial" panose="020B0604020202020204" pitchFamily="34" charset="0"/>
              <a:buChar char="•"/>
            </a:pPr>
            <a:r>
              <a:rPr lang="en-US" dirty="0"/>
              <a:t>File Explorer &gt; View &gt; File name extensions</a:t>
            </a:r>
          </a:p>
          <a:p>
            <a:pPr marL="457200" indent="-457200">
              <a:buFont typeface="Arial" panose="020B0604020202020204" pitchFamily="34" charset="0"/>
              <a:buChar char="•"/>
            </a:pPr>
            <a:r>
              <a:rPr lang="en-US" dirty="0"/>
              <a:t>Great for those config files starting with .</a:t>
            </a:r>
          </a:p>
          <a:p>
            <a:r>
              <a:rPr lang="en-US" dirty="0"/>
              <a:t>Consider a visual git GUI </a:t>
            </a:r>
            <a:r>
              <a:rPr lang="en-US" i="1" dirty="0"/>
              <a:t>(WMLA)</a:t>
            </a:r>
          </a:p>
          <a:p>
            <a:pPr marL="457200" indent="-457200">
              <a:buFont typeface="Arial" panose="020B0604020202020204" pitchFamily="34" charset="0"/>
              <a:buChar char="•"/>
            </a:pPr>
            <a:r>
              <a:rPr lang="en-US" dirty="0"/>
              <a:t>I like SourceTree or Fork</a:t>
            </a:r>
          </a:p>
          <a:p>
            <a:r>
              <a:rPr lang="en-US" dirty="0"/>
              <a:t>Turn </a:t>
            </a:r>
            <a:r>
              <a:rPr lang="en-US" b="1" dirty="0"/>
              <a:t>off</a:t>
            </a:r>
            <a:r>
              <a:rPr lang="en-US" dirty="0"/>
              <a:t> any non-security Windows or Mac auto-updates</a:t>
            </a:r>
          </a:p>
          <a:p>
            <a:pPr marL="457200" indent="-457200">
              <a:buFont typeface="Arial" panose="020B0604020202020204" pitchFamily="34" charset="0"/>
              <a:buChar char="•"/>
            </a:pPr>
            <a:r>
              <a:rPr lang="en-US" dirty="0"/>
              <a:t>A new OS or IDE update can break your build!</a:t>
            </a:r>
          </a:p>
        </p:txBody>
      </p:sp>
      <p:pic>
        <p:nvPicPr>
          <p:cNvPr id="8" name="Picture 7">
            <a:extLst>
              <a:ext uri="{FF2B5EF4-FFF2-40B4-BE49-F238E27FC236}">
                <a16:creationId xmlns:a16="http://schemas.microsoft.com/office/drawing/2014/main" id="{734E0C38-1BFA-5F4D-B5B8-E19F229F4300}"/>
              </a:ext>
            </a:extLst>
          </p:cNvPr>
          <p:cNvPicPr>
            <a:picLocks noChangeAspect="1"/>
          </p:cNvPicPr>
          <p:nvPr/>
        </p:nvPicPr>
        <p:blipFill>
          <a:blip r:embed="rId2"/>
          <a:stretch>
            <a:fillRect/>
          </a:stretch>
        </p:blipFill>
        <p:spPr>
          <a:xfrm>
            <a:off x="18925309" y="914399"/>
            <a:ext cx="5235288" cy="4799014"/>
          </a:xfrm>
          <a:prstGeom prst="rect">
            <a:avLst/>
          </a:prstGeom>
        </p:spPr>
      </p:pic>
      <p:pic>
        <p:nvPicPr>
          <p:cNvPr id="9" name="Picture 8">
            <a:extLst>
              <a:ext uri="{FF2B5EF4-FFF2-40B4-BE49-F238E27FC236}">
                <a16:creationId xmlns:a16="http://schemas.microsoft.com/office/drawing/2014/main" id="{A369E268-1855-5341-8745-B44250EC6FD0}"/>
              </a:ext>
            </a:extLst>
          </p:cNvPr>
          <p:cNvPicPr>
            <a:picLocks noChangeAspect="1"/>
          </p:cNvPicPr>
          <p:nvPr/>
        </p:nvPicPr>
        <p:blipFill>
          <a:blip r:embed="rId3"/>
          <a:stretch>
            <a:fillRect/>
          </a:stretch>
        </p:blipFill>
        <p:spPr>
          <a:xfrm>
            <a:off x="12379629" y="876299"/>
            <a:ext cx="5272890" cy="4837114"/>
          </a:xfrm>
          <a:prstGeom prst="rect">
            <a:avLst/>
          </a:prstGeom>
        </p:spPr>
      </p:pic>
      <p:sp>
        <p:nvSpPr>
          <p:cNvPr id="10" name="Right Arrow 9">
            <a:extLst>
              <a:ext uri="{FF2B5EF4-FFF2-40B4-BE49-F238E27FC236}">
                <a16:creationId xmlns:a16="http://schemas.microsoft.com/office/drawing/2014/main" id="{9E24CBB3-904B-9E4A-AA18-912254323D32}"/>
              </a:ext>
            </a:extLst>
          </p:cNvPr>
          <p:cNvSpPr/>
          <p:nvPr/>
        </p:nvSpPr>
        <p:spPr>
          <a:xfrm>
            <a:off x="17821323" y="2889610"/>
            <a:ext cx="935181" cy="810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FAD4D54-9076-5B4A-8DA2-B108D2B07A7C}"/>
              </a:ext>
            </a:extLst>
          </p:cNvPr>
          <p:cNvPicPr>
            <a:picLocks noChangeAspect="1"/>
          </p:cNvPicPr>
          <p:nvPr/>
        </p:nvPicPr>
        <p:blipFill>
          <a:blip r:embed="rId4"/>
          <a:stretch>
            <a:fillRect/>
          </a:stretch>
        </p:blipFill>
        <p:spPr>
          <a:xfrm>
            <a:off x="12192000" y="7220148"/>
            <a:ext cx="11914041" cy="5986895"/>
          </a:xfrm>
          <a:prstGeom prst="rect">
            <a:avLst/>
          </a:prstGeom>
        </p:spPr>
      </p:pic>
    </p:spTree>
    <p:extLst>
      <p:ext uri="{BB962C8B-B14F-4D97-AF65-F5344CB8AC3E}">
        <p14:creationId xmlns:p14="http://schemas.microsoft.com/office/powerpoint/2010/main" val="1518951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3C53-3F47-6643-A8E9-193B5A31D945}"/>
              </a:ext>
            </a:extLst>
          </p:cNvPr>
          <p:cNvSpPr>
            <a:spLocks noGrp="1"/>
          </p:cNvSpPr>
          <p:nvPr>
            <p:ph type="title"/>
          </p:nvPr>
        </p:nvSpPr>
        <p:spPr/>
        <p:txBody>
          <a:bodyPr/>
          <a:lstStyle/>
          <a:p>
            <a:r>
              <a:rPr lang="en-US" dirty="0"/>
              <a:t>Visual Studio Tips </a:t>
            </a:r>
            <a:r>
              <a:rPr lang="en-US" i="1" dirty="0"/>
              <a:t>(WLA)</a:t>
            </a:r>
          </a:p>
        </p:txBody>
      </p:sp>
      <p:pic>
        <p:nvPicPr>
          <p:cNvPr id="5" name="Content Placeholder 4">
            <a:extLst>
              <a:ext uri="{FF2B5EF4-FFF2-40B4-BE49-F238E27FC236}">
                <a16:creationId xmlns:a16="http://schemas.microsoft.com/office/drawing/2014/main" id="{17F2118C-2755-9B48-A632-C90F9FC04B1D}"/>
              </a:ext>
            </a:extLst>
          </p:cNvPr>
          <p:cNvPicPr>
            <a:picLocks noGrp="1" noChangeAspect="1"/>
          </p:cNvPicPr>
          <p:nvPr>
            <p:ph idx="1"/>
          </p:nvPr>
        </p:nvPicPr>
        <p:blipFill>
          <a:blip r:embed="rId2"/>
          <a:stretch>
            <a:fillRect/>
          </a:stretch>
        </p:blipFill>
        <p:spPr>
          <a:xfrm>
            <a:off x="13658852" y="7809922"/>
            <a:ext cx="3594100" cy="4787900"/>
          </a:xfrm>
          <a:prstGeom prst="rect">
            <a:avLst/>
          </a:prstGeom>
        </p:spPr>
      </p:pic>
      <p:sp>
        <p:nvSpPr>
          <p:cNvPr id="4" name="Text Placeholder 3">
            <a:extLst>
              <a:ext uri="{FF2B5EF4-FFF2-40B4-BE49-F238E27FC236}">
                <a16:creationId xmlns:a16="http://schemas.microsoft.com/office/drawing/2014/main" id="{FF75BFD2-908F-E54D-A67F-72C6F27A451C}"/>
              </a:ext>
            </a:extLst>
          </p:cNvPr>
          <p:cNvSpPr>
            <a:spLocks noGrp="1"/>
          </p:cNvSpPr>
          <p:nvPr>
            <p:ph type="body" sz="quarter" idx="10"/>
          </p:nvPr>
        </p:nvSpPr>
        <p:spPr/>
        <p:txBody>
          <a:bodyPr>
            <a:normAutofit lnSpcReduction="10000"/>
          </a:bodyPr>
          <a:lstStyle/>
          <a:p>
            <a:r>
              <a:rPr lang="en-US" dirty="0"/>
              <a:t>Turn on VS build timing </a:t>
            </a:r>
            <a:r>
              <a:rPr lang="en-US" i="1" dirty="0"/>
              <a:t>(WLA)</a:t>
            </a:r>
          </a:p>
          <a:p>
            <a:pPr marL="457200" indent="-457200">
              <a:buFont typeface="Arial" panose="020B0604020202020204" pitchFamily="34" charset="0"/>
              <a:buChar char="•"/>
            </a:pPr>
            <a:r>
              <a:rPr lang="en-US" dirty="0"/>
              <a:t>Tools &gt; Options &gt; Projects and Solutions &gt; VC++ Project Settings &gt; Build Timing; </a:t>
            </a:r>
          </a:p>
          <a:p>
            <a:pPr marL="457200" indent="-457200">
              <a:buFont typeface="Arial" panose="020B0604020202020204" pitchFamily="34" charset="0"/>
              <a:buChar char="•"/>
            </a:pPr>
            <a:r>
              <a:rPr lang="en-US" dirty="0"/>
              <a:t>Tools &gt; Options &gt; Projects and Solutions &gt; Build and Run &gt; Build output verbosity = Normal </a:t>
            </a:r>
          </a:p>
          <a:p>
            <a:r>
              <a:rPr lang="en-US" dirty="0"/>
              <a:t>Handy keyboard shortcuts</a:t>
            </a:r>
          </a:p>
          <a:p>
            <a:pPr marL="457200" indent="-457200">
              <a:buFont typeface="Arial" panose="020B0604020202020204" pitchFamily="34" charset="0"/>
              <a:buChar char="•"/>
            </a:pPr>
            <a:r>
              <a:rPr lang="en-US" dirty="0"/>
              <a:t>Comment/uncomment blocks of code:</a:t>
            </a:r>
            <a:br>
              <a:rPr lang="en-US" dirty="0"/>
            </a:br>
            <a:r>
              <a:rPr lang="en-US" dirty="0"/>
              <a:t>Ctrl-K Ctrl-C; Ctrl-K Ctrl-U</a:t>
            </a:r>
          </a:p>
          <a:p>
            <a:pPr marL="457200" indent="-457200">
              <a:buFont typeface="Arial" panose="020B0604020202020204" pitchFamily="34" charset="0"/>
              <a:buChar char="•"/>
            </a:pPr>
            <a:r>
              <a:rPr lang="en-US" dirty="0"/>
              <a:t>Re-indent a block of C++ code:</a:t>
            </a:r>
            <a:br>
              <a:rPr lang="en-US" dirty="0"/>
            </a:br>
            <a:r>
              <a:rPr lang="en-US" dirty="0"/>
              <a:t>Ctrl-K Ctrl-F</a:t>
            </a:r>
          </a:p>
          <a:p>
            <a:pPr marL="457200" indent="-457200">
              <a:buFont typeface="Arial" panose="020B0604020202020204" pitchFamily="34" charset="0"/>
              <a:buChar char="•"/>
            </a:pPr>
            <a:r>
              <a:rPr lang="en-US" dirty="0"/>
              <a:t>Bookmark / move between bookmarks</a:t>
            </a:r>
            <a:br>
              <a:rPr lang="en-US" dirty="0"/>
            </a:br>
            <a:r>
              <a:rPr lang="en-US" dirty="0"/>
              <a:t>Ctrl-K Ctrl-K / Ctrl-K Ctrl-N; Ctrl-K Ctrl-P</a:t>
            </a:r>
          </a:p>
          <a:p>
            <a:r>
              <a:rPr lang="en-US" dirty="0"/>
              <a:t>Rectangular select / edit</a:t>
            </a:r>
          </a:p>
          <a:p>
            <a:pPr marL="457200" indent="-457200">
              <a:buFont typeface="Arial" panose="020B0604020202020204" pitchFamily="34" charset="0"/>
              <a:buChar char="•"/>
            </a:pPr>
            <a:r>
              <a:rPr lang="en-US" dirty="0"/>
              <a:t>Alt + select</a:t>
            </a:r>
          </a:p>
        </p:txBody>
      </p:sp>
      <p:pic>
        <p:nvPicPr>
          <p:cNvPr id="6" name="Picture 5">
            <a:extLst>
              <a:ext uri="{FF2B5EF4-FFF2-40B4-BE49-F238E27FC236}">
                <a16:creationId xmlns:a16="http://schemas.microsoft.com/office/drawing/2014/main" id="{18EEF009-8199-FC48-9BF7-4CFF85083F8D}"/>
              </a:ext>
            </a:extLst>
          </p:cNvPr>
          <p:cNvPicPr>
            <a:picLocks noChangeAspect="1"/>
          </p:cNvPicPr>
          <p:nvPr/>
        </p:nvPicPr>
        <p:blipFill>
          <a:blip r:embed="rId3"/>
          <a:stretch>
            <a:fillRect/>
          </a:stretch>
        </p:blipFill>
        <p:spPr>
          <a:xfrm>
            <a:off x="15009120" y="914399"/>
            <a:ext cx="6423467" cy="3532907"/>
          </a:xfrm>
          <a:prstGeom prst="rect">
            <a:avLst/>
          </a:prstGeom>
        </p:spPr>
      </p:pic>
      <p:pic>
        <p:nvPicPr>
          <p:cNvPr id="7" name="Picture 6">
            <a:extLst>
              <a:ext uri="{FF2B5EF4-FFF2-40B4-BE49-F238E27FC236}">
                <a16:creationId xmlns:a16="http://schemas.microsoft.com/office/drawing/2014/main" id="{7A01C1B8-6C52-8C41-9419-72D4A1A8CB1B}"/>
              </a:ext>
            </a:extLst>
          </p:cNvPr>
          <p:cNvPicPr>
            <a:picLocks noChangeAspect="1"/>
          </p:cNvPicPr>
          <p:nvPr/>
        </p:nvPicPr>
        <p:blipFill>
          <a:blip r:embed="rId4"/>
          <a:stretch>
            <a:fillRect/>
          </a:stretch>
        </p:blipFill>
        <p:spPr>
          <a:xfrm>
            <a:off x="17649353" y="4902344"/>
            <a:ext cx="3215592" cy="3120315"/>
          </a:xfrm>
          <a:prstGeom prst="rect">
            <a:avLst/>
          </a:prstGeom>
        </p:spPr>
      </p:pic>
    </p:spTree>
    <p:extLst>
      <p:ext uri="{BB962C8B-B14F-4D97-AF65-F5344CB8AC3E}">
        <p14:creationId xmlns:p14="http://schemas.microsoft.com/office/powerpoint/2010/main" val="30594859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35FB-D305-D344-97A0-D878002A1B93}"/>
              </a:ext>
            </a:extLst>
          </p:cNvPr>
          <p:cNvSpPr>
            <a:spLocks noGrp="1"/>
          </p:cNvSpPr>
          <p:nvPr>
            <p:ph type="title"/>
          </p:nvPr>
        </p:nvSpPr>
        <p:spPr/>
        <p:txBody>
          <a:bodyPr/>
          <a:lstStyle/>
          <a:p>
            <a:r>
              <a:rPr lang="en-US" dirty="0" err="1"/>
              <a:t>Xcode</a:t>
            </a:r>
            <a:r>
              <a:rPr lang="en-US" dirty="0"/>
              <a:t> Tips </a:t>
            </a:r>
            <a:r>
              <a:rPr lang="en-US" i="1" dirty="0"/>
              <a:t>(M)</a:t>
            </a:r>
          </a:p>
        </p:txBody>
      </p:sp>
      <p:sp>
        <p:nvSpPr>
          <p:cNvPr id="4" name="Text Placeholder 3">
            <a:extLst>
              <a:ext uri="{FF2B5EF4-FFF2-40B4-BE49-F238E27FC236}">
                <a16:creationId xmlns:a16="http://schemas.microsoft.com/office/drawing/2014/main" id="{5F15219F-70A1-5C4D-B67F-288403323EFE}"/>
              </a:ext>
            </a:extLst>
          </p:cNvPr>
          <p:cNvSpPr>
            <a:spLocks noGrp="1"/>
          </p:cNvSpPr>
          <p:nvPr>
            <p:ph type="body" sz="quarter" idx="10"/>
          </p:nvPr>
        </p:nvSpPr>
        <p:spPr/>
        <p:txBody>
          <a:bodyPr/>
          <a:lstStyle/>
          <a:p>
            <a:r>
              <a:rPr lang="en-US" dirty="0"/>
              <a:t>Comment Block</a:t>
            </a:r>
          </a:p>
          <a:p>
            <a:pPr marL="457200" indent="-457200">
              <a:buFont typeface="Arial" panose="020B0604020202020204" pitchFamily="34" charset="0"/>
              <a:buChar char="•"/>
            </a:pPr>
            <a:r>
              <a:rPr lang="en-US" dirty="0"/>
              <a:t>⌘ /</a:t>
            </a:r>
          </a:p>
          <a:p>
            <a:r>
              <a:rPr lang="en-US" dirty="0"/>
              <a:t>Editing a bunch of stuff at once (anything you type or paste applies to all lines or copies)</a:t>
            </a:r>
          </a:p>
          <a:p>
            <a:pPr marL="457200" indent="-457200">
              <a:buFont typeface="Arial" panose="020B0604020202020204" pitchFamily="34" charset="0"/>
              <a:buChar char="•"/>
            </a:pPr>
            <a:r>
              <a:rPr lang="en-US" dirty="0"/>
              <a:t>Rectangle: ⌥ + select</a:t>
            </a:r>
          </a:p>
          <a:p>
            <a:pPr marL="457200" indent="-457200">
              <a:buFont typeface="Arial" panose="020B0604020202020204" pitchFamily="34" charset="0"/>
              <a:buChar char="•"/>
            </a:pPr>
            <a:r>
              <a:rPr lang="en-US" dirty="0"/>
              <a:t>Additional matching words: ⌥⌘E</a:t>
            </a:r>
          </a:p>
          <a:p>
            <a:pPr marL="457200" indent="-457200">
              <a:buFont typeface="Arial" panose="020B0604020202020204" pitchFamily="34" charset="0"/>
              <a:buChar char="•"/>
            </a:pPr>
            <a:r>
              <a:rPr lang="en-US" dirty="0"/>
              <a:t>Edit &gt; Select All Find Matches</a:t>
            </a:r>
          </a:p>
        </p:txBody>
      </p:sp>
      <p:pic>
        <p:nvPicPr>
          <p:cNvPr id="9" name="Content Placeholder 8">
            <a:extLst>
              <a:ext uri="{FF2B5EF4-FFF2-40B4-BE49-F238E27FC236}">
                <a16:creationId xmlns:a16="http://schemas.microsoft.com/office/drawing/2014/main" id="{EDA46B01-8025-5841-A63A-A682BB27A6A8}"/>
              </a:ext>
            </a:extLst>
          </p:cNvPr>
          <p:cNvPicPr>
            <a:picLocks noGrp="1" noChangeAspect="1"/>
          </p:cNvPicPr>
          <p:nvPr>
            <p:ph idx="1"/>
          </p:nvPr>
        </p:nvPicPr>
        <p:blipFill>
          <a:blip r:embed="rId2"/>
          <a:stretch>
            <a:fillRect/>
          </a:stretch>
        </p:blipFill>
        <p:spPr>
          <a:xfrm>
            <a:off x="12859544" y="5279922"/>
            <a:ext cx="5308600" cy="7810500"/>
          </a:xfrm>
          <a:prstGeom prst="rect">
            <a:avLst/>
          </a:prstGeom>
        </p:spPr>
      </p:pic>
      <p:pic>
        <p:nvPicPr>
          <p:cNvPr id="8" name="Picture 7">
            <a:extLst>
              <a:ext uri="{FF2B5EF4-FFF2-40B4-BE49-F238E27FC236}">
                <a16:creationId xmlns:a16="http://schemas.microsoft.com/office/drawing/2014/main" id="{2AAE1DBE-809C-8D4B-8100-5D67C7A9E4BA}"/>
              </a:ext>
            </a:extLst>
          </p:cNvPr>
          <p:cNvPicPr>
            <a:picLocks noChangeAspect="1"/>
          </p:cNvPicPr>
          <p:nvPr/>
        </p:nvPicPr>
        <p:blipFill>
          <a:blip r:embed="rId3"/>
          <a:stretch>
            <a:fillRect/>
          </a:stretch>
        </p:blipFill>
        <p:spPr>
          <a:xfrm>
            <a:off x="18747540" y="625578"/>
            <a:ext cx="5537346" cy="4224883"/>
          </a:xfrm>
          <a:prstGeom prst="rect">
            <a:avLst/>
          </a:prstGeom>
        </p:spPr>
      </p:pic>
      <p:pic>
        <p:nvPicPr>
          <p:cNvPr id="10" name="Picture 9">
            <a:extLst>
              <a:ext uri="{FF2B5EF4-FFF2-40B4-BE49-F238E27FC236}">
                <a16:creationId xmlns:a16="http://schemas.microsoft.com/office/drawing/2014/main" id="{60EB45F9-AD0B-F647-A4D1-696F1FE3866B}"/>
              </a:ext>
            </a:extLst>
          </p:cNvPr>
          <p:cNvPicPr>
            <a:picLocks noChangeAspect="1"/>
          </p:cNvPicPr>
          <p:nvPr/>
        </p:nvPicPr>
        <p:blipFill>
          <a:blip r:embed="rId4"/>
          <a:stretch>
            <a:fillRect/>
          </a:stretch>
        </p:blipFill>
        <p:spPr>
          <a:xfrm>
            <a:off x="18747540" y="5356122"/>
            <a:ext cx="5321300" cy="7734300"/>
          </a:xfrm>
          <a:prstGeom prst="rect">
            <a:avLst/>
          </a:prstGeom>
        </p:spPr>
      </p:pic>
      <p:pic>
        <p:nvPicPr>
          <p:cNvPr id="11" name="Picture 10">
            <a:extLst>
              <a:ext uri="{FF2B5EF4-FFF2-40B4-BE49-F238E27FC236}">
                <a16:creationId xmlns:a16="http://schemas.microsoft.com/office/drawing/2014/main" id="{7DAD857B-6749-9240-8335-D8B091B0AD09}"/>
              </a:ext>
            </a:extLst>
          </p:cNvPr>
          <p:cNvPicPr>
            <a:picLocks noChangeAspect="1"/>
          </p:cNvPicPr>
          <p:nvPr/>
        </p:nvPicPr>
        <p:blipFill>
          <a:blip r:embed="rId5"/>
          <a:stretch>
            <a:fillRect/>
          </a:stretch>
        </p:blipFill>
        <p:spPr>
          <a:xfrm>
            <a:off x="12859544" y="608661"/>
            <a:ext cx="5245100" cy="4241800"/>
          </a:xfrm>
          <a:prstGeom prst="rect">
            <a:avLst/>
          </a:prstGeom>
        </p:spPr>
      </p:pic>
      <p:sp>
        <p:nvSpPr>
          <p:cNvPr id="12" name="Right Arrow 11">
            <a:extLst>
              <a:ext uri="{FF2B5EF4-FFF2-40B4-BE49-F238E27FC236}">
                <a16:creationId xmlns:a16="http://schemas.microsoft.com/office/drawing/2014/main" id="{ED32ABEB-A9D2-1D4B-8CD6-CA4EAD0398BB}"/>
              </a:ext>
            </a:extLst>
          </p:cNvPr>
          <p:cNvSpPr/>
          <p:nvPr/>
        </p:nvSpPr>
        <p:spPr>
          <a:xfrm>
            <a:off x="18168144" y="2526632"/>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412D468A-D703-7846-BDFF-4C9D064ECACB}"/>
              </a:ext>
            </a:extLst>
          </p:cNvPr>
          <p:cNvSpPr/>
          <p:nvPr/>
        </p:nvSpPr>
        <p:spPr>
          <a:xfrm>
            <a:off x="18168144" y="8807116"/>
            <a:ext cx="579396" cy="5705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836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99C2E-A4A0-0C4B-987A-C95CD1934513}"/>
              </a:ext>
            </a:extLst>
          </p:cNvPr>
          <p:cNvSpPr>
            <a:spLocks noGrp="1"/>
          </p:cNvSpPr>
          <p:nvPr>
            <p:ph type="title"/>
          </p:nvPr>
        </p:nvSpPr>
        <p:spPr/>
        <p:txBody>
          <a:bodyPr/>
          <a:lstStyle/>
          <a:p>
            <a:r>
              <a:rPr lang="en-US" dirty="0"/>
              <a:t>Hardware</a:t>
            </a:r>
          </a:p>
        </p:txBody>
      </p:sp>
      <p:pic>
        <p:nvPicPr>
          <p:cNvPr id="6" name="Content Placeholder 5">
            <a:extLst>
              <a:ext uri="{FF2B5EF4-FFF2-40B4-BE49-F238E27FC236}">
                <a16:creationId xmlns:a16="http://schemas.microsoft.com/office/drawing/2014/main" id="{E50D2682-39A3-F74B-97D1-9B3FECBF254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6836" r="16497"/>
          <a:stretch/>
        </p:blipFill>
        <p:spPr>
          <a:xfrm>
            <a:off x="12192000" y="0"/>
            <a:ext cx="12192000" cy="13716000"/>
          </a:xfrm>
        </p:spPr>
      </p:pic>
      <p:sp>
        <p:nvSpPr>
          <p:cNvPr id="4" name="Text Placeholder 3">
            <a:extLst>
              <a:ext uri="{FF2B5EF4-FFF2-40B4-BE49-F238E27FC236}">
                <a16:creationId xmlns:a16="http://schemas.microsoft.com/office/drawing/2014/main" id="{49BA7E51-7660-B44F-BF61-261B15B96A20}"/>
              </a:ext>
            </a:extLst>
          </p:cNvPr>
          <p:cNvSpPr>
            <a:spLocks noGrp="1"/>
          </p:cNvSpPr>
          <p:nvPr>
            <p:ph type="body" sz="quarter" idx="10"/>
          </p:nvPr>
        </p:nvSpPr>
        <p:spPr/>
        <p:txBody>
          <a:bodyPr>
            <a:normAutofit/>
          </a:bodyPr>
          <a:lstStyle/>
          <a:p>
            <a:r>
              <a:rPr lang="en-US" sz="3200" dirty="0"/>
              <a:t>Refer to the “</a:t>
            </a:r>
            <a:r>
              <a:rPr lang="en-US" sz="3200" dirty="0">
                <a:hlinkClick r:id="rId3"/>
              </a:rPr>
              <a:t>Hardware and Software Specifications</a:t>
            </a:r>
            <a:r>
              <a:rPr lang="en-US" sz="3200" dirty="0"/>
              <a:t>” pages at </a:t>
            </a:r>
            <a:r>
              <a:rPr lang="en-US" sz="3200" dirty="0" err="1"/>
              <a:t>docs.unrealengine.com</a:t>
            </a:r>
            <a:r>
              <a:rPr lang="en-US" sz="3200" dirty="0"/>
              <a:t> for up-to-date hardware and software specifications, and also the </a:t>
            </a:r>
            <a:r>
              <a:rPr lang="en-US" sz="3200" dirty="0">
                <a:hlinkClick r:id="rId4"/>
              </a:rPr>
              <a:t>Recommended Hardware</a:t>
            </a:r>
            <a:r>
              <a:rPr lang="en-US" sz="3200" dirty="0"/>
              <a:t> page on the Unreal </a:t>
            </a:r>
            <a:r>
              <a:rPr lang="en-US" dirty="0"/>
              <a:t>Community</a:t>
            </a:r>
            <a:r>
              <a:rPr lang="en-US" sz="3200" dirty="0"/>
              <a:t> wiki</a:t>
            </a:r>
          </a:p>
          <a:p>
            <a:r>
              <a:rPr lang="en-US" sz="3200" dirty="0"/>
              <a:t>The biggest concern when doing UE5 software development, as opposed to using the pre-built Editor, is the engine build times.</a:t>
            </a:r>
          </a:p>
          <a:p>
            <a:r>
              <a:rPr lang="en-US" sz="3200" dirty="0"/>
              <a:t>Most of the time, you can use a shorter incremental compile, but a full compile from scratch on a 4-core PC can take several hours.</a:t>
            </a:r>
          </a:p>
        </p:txBody>
      </p:sp>
    </p:spTree>
    <p:extLst>
      <p:ext uri="{BB962C8B-B14F-4D97-AF65-F5344CB8AC3E}">
        <p14:creationId xmlns:p14="http://schemas.microsoft.com/office/powerpoint/2010/main" val="3138527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C4-213F-4049-8527-8DE367624A6B}"/>
              </a:ext>
            </a:extLst>
          </p:cNvPr>
          <p:cNvSpPr>
            <a:spLocks noGrp="1"/>
          </p:cNvSpPr>
          <p:nvPr>
            <p:ph type="title"/>
          </p:nvPr>
        </p:nvSpPr>
        <p:spPr/>
        <p:txBody>
          <a:bodyPr/>
          <a:lstStyle/>
          <a:p>
            <a:r>
              <a:rPr lang="en-US" dirty="0"/>
              <a:t>Disk</a:t>
            </a:r>
          </a:p>
        </p:txBody>
      </p:sp>
      <p:graphicFrame>
        <p:nvGraphicFramePr>
          <p:cNvPr id="5" name="Content Placeholder 4">
            <a:extLst>
              <a:ext uri="{FF2B5EF4-FFF2-40B4-BE49-F238E27FC236}">
                <a16:creationId xmlns:a16="http://schemas.microsoft.com/office/drawing/2014/main" id="{20CF3E9F-996A-3E4C-A4D5-5A502419A4B6}"/>
              </a:ext>
            </a:extLst>
          </p:cNvPr>
          <p:cNvGraphicFramePr>
            <a:graphicFrameLocks noGrp="1"/>
          </p:cNvGraphicFramePr>
          <p:nvPr>
            <p:ph idx="1"/>
            <p:extLst>
              <p:ext uri="{D42A27DB-BD31-4B8C-83A1-F6EECF244321}">
                <p14:modId xmlns:p14="http://schemas.microsoft.com/office/powerpoint/2010/main" val="624930028"/>
              </p:ext>
            </p:extLst>
          </p:nvPr>
        </p:nvGraphicFramePr>
        <p:xfrm>
          <a:off x="12130088" y="0"/>
          <a:ext cx="12253912" cy="137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C6C4350-8CC3-8047-AD1E-856343A29C68}"/>
              </a:ext>
            </a:extLst>
          </p:cNvPr>
          <p:cNvSpPr>
            <a:spLocks noGrp="1"/>
          </p:cNvSpPr>
          <p:nvPr>
            <p:ph type="body" sz="quarter" idx="10"/>
          </p:nvPr>
        </p:nvSpPr>
        <p:spPr/>
        <p:txBody>
          <a:bodyPr>
            <a:normAutofit/>
          </a:bodyPr>
          <a:lstStyle/>
          <a:p>
            <a:r>
              <a:rPr lang="en-US" sz="3200" dirty="0"/>
              <a:t>Even if you have already invested in a computer and cannot customize it for UE5, you can still get a lot out of a fast disk drive</a:t>
            </a:r>
          </a:p>
          <a:p>
            <a:r>
              <a:rPr lang="en-US" sz="3200" dirty="0"/>
              <a:t>It is possible to do UE5 development on a 256 GB USB, but you won’t enjoy it. A hard drive is faster, and an SSD is even better. </a:t>
            </a:r>
          </a:p>
          <a:p>
            <a:r>
              <a:rPr lang="en-US" sz="3200" dirty="0"/>
              <a:t>If you do not have an SSD drive with at least 256 GB of free space, you can get an external one for half the cost of most textbooks.</a:t>
            </a:r>
          </a:p>
          <a:p>
            <a:r>
              <a:rPr lang="en-US" sz="3200" dirty="0"/>
              <a:t>Most external drives are initially formatted as FAT or EXFAT format. This will not work with UE5, so you’ll need to reformat to NTFS (for Windows) or HFS+ (for Mac)</a:t>
            </a:r>
          </a:p>
          <a:p>
            <a:endParaRPr lang="en-US" sz="3200" dirty="0"/>
          </a:p>
        </p:txBody>
      </p:sp>
    </p:spTree>
    <p:extLst>
      <p:ext uri="{BB962C8B-B14F-4D97-AF65-F5344CB8AC3E}">
        <p14:creationId xmlns:p14="http://schemas.microsoft.com/office/powerpoint/2010/main" val="3657305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C4-213F-4049-8527-8DE367624A6B}"/>
              </a:ext>
            </a:extLst>
          </p:cNvPr>
          <p:cNvSpPr>
            <a:spLocks noGrp="1"/>
          </p:cNvSpPr>
          <p:nvPr>
            <p:ph type="title"/>
          </p:nvPr>
        </p:nvSpPr>
        <p:spPr/>
        <p:txBody>
          <a:bodyPr/>
          <a:lstStyle/>
          <a:p>
            <a:r>
              <a:rPr lang="en-US" dirty="0"/>
              <a:t>Memory</a:t>
            </a:r>
          </a:p>
        </p:txBody>
      </p:sp>
      <p:graphicFrame>
        <p:nvGraphicFramePr>
          <p:cNvPr id="5" name="Content Placeholder 4">
            <a:extLst>
              <a:ext uri="{FF2B5EF4-FFF2-40B4-BE49-F238E27FC236}">
                <a16:creationId xmlns:a16="http://schemas.microsoft.com/office/drawing/2014/main" id="{20CF3E9F-996A-3E4C-A4D5-5A502419A4B6}"/>
              </a:ext>
            </a:extLst>
          </p:cNvPr>
          <p:cNvGraphicFramePr>
            <a:graphicFrameLocks noGrp="1"/>
          </p:cNvGraphicFramePr>
          <p:nvPr>
            <p:ph idx="1"/>
            <p:extLst>
              <p:ext uri="{D42A27DB-BD31-4B8C-83A1-F6EECF244321}">
                <p14:modId xmlns:p14="http://schemas.microsoft.com/office/powerpoint/2010/main" val="2038546543"/>
              </p:ext>
            </p:extLst>
          </p:nvPr>
        </p:nvGraphicFramePr>
        <p:xfrm>
          <a:off x="12130088" y="0"/>
          <a:ext cx="12253912" cy="137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C6C4350-8CC3-8047-AD1E-856343A29C68}"/>
              </a:ext>
            </a:extLst>
          </p:cNvPr>
          <p:cNvSpPr>
            <a:spLocks noGrp="1"/>
          </p:cNvSpPr>
          <p:nvPr>
            <p:ph type="body" sz="quarter" idx="10"/>
          </p:nvPr>
        </p:nvSpPr>
        <p:spPr/>
        <p:txBody>
          <a:bodyPr>
            <a:normAutofit/>
          </a:bodyPr>
          <a:lstStyle/>
          <a:p>
            <a:r>
              <a:rPr lang="en-US" sz="3200" dirty="0"/>
              <a:t>If you do not have enough memory, it is possible to add more to most computers or laptops, and certainly worth it. </a:t>
            </a:r>
          </a:p>
          <a:p>
            <a:r>
              <a:rPr lang="en-US" sz="3200" dirty="0"/>
              <a:t>Current UE5 specs recommend at least </a:t>
            </a:r>
            <a:r>
              <a:rPr lang="en-US" dirty="0"/>
              <a:t>8</a:t>
            </a:r>
            <a:r>
              <a:rPr lang="en-US" sz="3200" dirty="0"/>
              <a:t> GB on a 4 core PC, but also mention that adding more cores can improve build time. Scale your memory with the number of cores: at least 2-4 GB per core.</a:t>
            </a:r>
          </a:p>
          <a:p>
            <a:endParaRPr lang="en-US" sz="3200" dirty="0"/>
          </a:p>
        </p:txBody>
      </p:sp>
    </p:spTree>
    <p:extLst>
      <p:ext uri="{BB962C8B-B14F-4D97-AF65-F5344CB8AC3E}">
        <p14:creationId xmlns:p14="http://schemas.microsoft.com/office/powerpoint/2010/main" val="453057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C5C4-213F-4049-8527-8DE367624A6B}"/>
              </a:ext>
            </a:extLst>
          </p:cNvPr>
          <p:cNvSpPr>
            <a:spLocks noGrp="1"/>
          </p:cNvSpPr>
          <p:nvPr>
            <p:ph type="title"/>
          </p:nvPr>
        </p:nvSpPr>
        <p:spPr/>
        <p:txBody>
          <a:bodyPr/>
          <a:lstStyle/>
          <a:p>
            <a:r>
              <a:rPr lang="en-US" dirty="0"/>
              <a:t>Cores</a:t>
            </a:r>
          </a:p>
        </p:txBody>
      </p:sp>
      <p:graphicFrame>
        <p:nvGraphicFramePr>
          <p:cNvPr id="5" name="Content Placeholder 4">
            <a:extLst>
              <a:ext uri="{FF2B5EF4-FFF2-40B4-BE49-F238E27FC236}">
                <a16:creationId xmlns:a16="http://schemas.microsoft.com/office/drawing/2014/main" id="{20CF3E9F-996A-3E4C-A4D5-5A502419A4B6}"/>
              </a:ext>
            </a:extLst>
          </p:cNvPr>
          <p:cNvGraphicFramePr>
            <a:graphicFrameLocks noGrp="1"/>
          </p:cNvGraphicFramePr>
          <p:nvPr>
            <p:ph idx="1"/>
            <p:extLst>
              <p:ext uri="{D42A27DB-BD31-4B8C-83A1-F6EECF244321}">
                <p14:modId xmlns:p14="http://schemas.microsoft.com/office/powerpoint/2010/main" val="3146839500"/>
              </p:ext>
            </p:extLst>
          </p:nvPr>
        </p:nvGraphicFramePr>
        <p:xfrm>
          <a:off x="12130088" y="0"/>
          <a:ext cx="12253912" cy="13716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4C6C4350-8CC3-8047-AD1E-856343A29C68}"/>
              </a:ext>
            </a:extLst>
          </p:cNvPr>
          <p:cNvSpPr>
            <a:spLocks noGrp="1"/>
          </p:cNvSpPr>
          <p:nvPr>
            <p:ph type="body" sz="quarter" idx="10"/>
          </p:nvPr>
        </p:nvSpPr>
        <p:spPr/>
        <p:txBody>
          <a:bodyPr>
            <a:normAutofit/>
          </a:bodyPr>
          <a:lstStyle/>
          <a:p>
            <a:r>
              <a:rPr lang="en-US" sz="3200" dirty="0"/>
              <a:t>If you are buying a new system for UE5 development, more cores can definitely help. UE5 will use them for a build, so twice as many cores result in a build that’s almost twice as fast. A 32 core processor can trim your several hour full-build time down to </a:t>
            </a:r>
            <a:r>
              <a:rPr lang="en-US" dirty="0"/>
              <a:t>under 25</a:t>
            </a:r>
            <a:r>
              <a:rPr lang="en-US" sz="3200" dirty="0"/>
              <a:t> minutes.</a:t>
            </a:r>
          </a:p>
          <a:p>
            <a:endParaRPr lang="en-US" sz="3200" dirty="0"/>
          </a:p>
        </p:txBody>
      </p:sp>
    </p:spTree>
    <p:extLst>
      <p:ext uri="{BB962C8B-B14F-4D97-AF65-F5344CB8AC3E}">
        <p14:creationId xmlns:p14="http://schemas.microsoft.com/office/powerpoint/2010/main" val="2379508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E01D-0B9A-5143-9010-A8B07BF148E3}"/>
              </a:ext>
            </a:extLst>
          </p:cNvPr>
          <p:cNvSpPr>
            <a:spLocks noGrp="1"/>
          </p:cNvSpPr>
          <p:nvPr>
            <p:ph type="title"/>
          </p:nvPr>
        </p:nvSpPr>
        <p:spPr/>
        <p:txBody>
          <a:bodyPr/>
          <a:lstStyle/>
          <a:p>
            <a:r>
              <a:rPr lang="en-US" dirty="0"/>
              <a:t>UMBC Computing Options</a:t>
            </a:r>
          </a:p>
        </p:txBody>
      </p:sp>
      <p:sp>
        <p:nvSpPr>
          <p:cNvPr id="3" name="Text Placeholder 2">
            <a:extLst>
              <a:ext uri="{FF2B5EF4-FFF2-40B4-BE49-F238E27FC236}">
                <a16:creationId xmlns:a16="http://schemas.microsoft.com/office/drawing/2014/main" id="{56671B1D-E4F0-1D4C-A5C7-0F90BD1D3EDF}"/>
              </a:ext>
            </a:extLst>
          </p:cNvPr>
          <p:cNvSpPr>
            <a:spLocks noGrp="1"/>
          </p:cNvSpPr>
          <p:nvPr>
            <p:ph type="body" sz="quarter" idx="10"/>
          </p:nvPr>
        </p:nvSpPr>
        <p:spPr/>
        <p:txBody>
          <a:bodyPr/>
          <a:lstStyle/>
          <a:p>
            <a:r>
              <a:rPr lang="en-US" dirty="0"/>
              <a:t>In order of what I would recommend</a:t>
            </a:r>
          </a:p>
          <a:p>
            <a:pPr marL="514350" indent="-514350">
              <a:buFont typeface="+mj-lt"/>
              <a:buAutoNum type="arabicPeriod"/>
            </a:pPr>
            <a:r>
              <a:rPr lang="en-US" dirty="0"/>
              <a:t>Your own Windows </a:t>
            </a:r>
            <a:r>
              <a:rPr lang="en-US" i="1" dirty="0"/>
              <a:t>(W)</a:t>
            </a:r>
            <a:r>
              <a:rPr lang="en-US" dirty="0"/>
              <a:t> or Mac </a:t>
            </a:r>
            <a:r>
              <a:rPr lang="en-US" i="1" dirty="0"/>
              <a:t>(M)</a:t>
            </a:r>
            <a:r>
              <a:rPr lang="en-US" dirty="0"/>
              <a:t> computer, if capable</a:t>
            </a:r>
          </a:p>
          <a:p>
            <a:pPr marL="514350" indent="-514350">
              <a:buFont typeface="+mj-lt"/>
              <a:buAutoNum type="arabicPeriod"/>
            </a:pPr>
            <a:r>
              <a:rPr lang="en-US" dirty="0"/>
              <a:t>A lab computer </a:t>
            </a:r>
            <a:r>
              <a:rPr lang="en-US" i="1" dirty="0"/>
              <a:t>(L)</a:t>
            </a:r>
          </a:p>
          <a:p>
            <a:pPr marL="514350" indent="-514350">
              <a:buFont typeface="+mj-lt"/>
              <a:buAutoNum type="arabicPeriod"/>
            </a:pPr>
            <a:r>
              <a:rPr lang="en-US" dirty="0"/>
              <a:t>Remote access to an Amazon instance </a:t>
            </a:r>
            <a:r>
              <a:rPr lang="en-US" i="1" dirty="0"/>
              <a:t>(A)</a:t>
            </a:r>
          </a:p>
          <a:p>
            <a:r>
              <a:rPr lang="en-US" dirty="0"/>
              <a:t>Requirements in the following slides will be marked with one or more of </a:t>
            </a:r>
            <a:r>
              <a:rPr lang="en-US" i="1" dirty="0"/>
              <a:t>W</a:t>
            </a:r>
            <a:r>
              <a:rPr lang="en-US" dirty="0"/>
              <a:t>, </a:t>
            </a:r>
            <a:r>
              <a:rPr lang="en-US" i="1" dirty="0"/>
              <a:t>M</a:t>
            </a:r>
            <a:r>
              <a:rPr lang="en-US" dirty="0"/>
              <a:t>, </a:t>
            </a:r>
            <a:r>
              <a:rPr lang="en-US" i="1" dirty="0"/>
              <a:t>L</a:t>
            </a:r>
            <a:r>
              <a:rPr lang="en-US" dirty="0"/>
              <a:t>, or </a:t>
            </a:r>
            <a:r>
              <a:rPr lang="en-US" i="1" dirty="0"/>
              <a:t>A</a:t>
            </a:r>
            <a:r>
              <a:rPr lang="en-US" dirty="0"/>
              <a:t>.</a:t>
            </a:r>
          </a:p>
        </p:txBody>
      </p:sp>
      <p:graphicFrame>
        <p:nvGraphicFramePr>
          <p:cNvPr id="4" name="Diagram 3">
            <a:extLst>
              <a:ext uri="{FF2B5EF4-FFF2-40B4-BE49-F238E27FC236}">
                <a16:creationId xmlns:a16="http://schemas.microsoft.com/office/drawing/2014/main" id="{D53E8406-45DF-1645-9DF7-3B9373F62C46}"/>
              </a:ext>
            </a:extLst>
          </p:cNvPr>
          <p:cNvGraphicFramePr/>
          <p:nvPr>
            <p:extLst>
              <p:ext uri="{D42A27DB-BD31-4B8C-83A1-F6EECF244321}">
                <p14:modId xmlns:p14="http://schemas.microsoft.com/office/powerpoint/2010/main" val="1693569468"/>
              </p:ext>
            </p:extLst>
          </p:nvPr>
        </p:nvGraphicFramePr>
        <p:xfrm>
          <a:off x="14581710" y="1439333"/>
          <a:ext cx="9045575" cy="10837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184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3F1BAF1-4B9B-2849-ACBD-E918FD4663D3}"/>
              </a:ext>
            </a:extLst>
          </p:cNvPr>
          <p:cNvSpPr>
            <a:spLocks noGrp="1"/>
          </p:cNvSpPr>
          <p:nvPr>
            <p:ph type="body" sz="quarter" idx="10"/>
          </p:nvPr>
        </p:nvSpPr>
        <p:spPr/>
        <p:txBody>
          <a:bodyPr/>
          <a:lstStyle/>
          <a:p>
            <a:r>
              <a:rPr lang="en-US" dirty="0"/>
              <a:t>Home Windows </a:t>
            </a:r>
            <a:r>
              <a:rPr lang="en-US" i="1" dirty="0"/>
              <a:t>(W)</a:t>
            </a:r>
          </a:p>
        </p:txBody>
      </p:sp>
      <p:sp>
        <p:nvSpPr>
          <p:cNvPr id="8" name="Text Placeholder 7">
            <a:extLst>
              <a:ext uri="{FF2B5EF4-FFF2-40B4-BE49-F238E27FC236}">
                <a16:creationId xmlns:a16="http://schemas.microsoft.com/office/drawing/2014/main" id="{9C8C5DB6-2D45-4C41-ACC0-6F77BB1E8CFC}"/>
              </a:ext>
            </a:extLst>
          </p:cNvPr>
          <p:cNvSpPr>
            <a:spLocks noGrp="1"/>
          </p:cNvSpPr>
          <p:nvPr>
            <p:ph type="body" sz="quarter" idx="12"/>
          </p:nvPr>
        </p:nvSpPr>
        <p:spPr/>
        <p:txBody>
          <a:bodyPr/>
          <a:lstStyle/>
          <a:p>
            <a:r>
              <a:rPr lang="en-US" dirty="0"/>
              <a:t>Check system stats</a:t>
            </a:r>
          </a:p>
          <a:p>
            <a:pPr marL="457200" indent="-457200">
              <a:buFont typeface="Arial" panose="020B0604020202020204" pitchFamily="34" charset="0"/>
              <a:buChar char="•"/>
            </a:pPr>
            <a:r>
              <a:rPr lang="en-US" dirty="0"/>
              <a:t>CPU and Memory: Check Task Manager / Performance Tab</a:t>
            </a:r>
          </a:p>
          <a:p>
            <a:pPr marL="457200" indent="-457200">
              <a:buFont typeface="Arial" panose="020B0604020202020204" pitchFamily="34" charset="0"/>
              <a:buChar char="•"/>
            </a:pPr>
            <a:r>
              <a:rPr lang="en-US" dirty="0"/>
              <a:t>Disk: Check “This PC” in File Explorer</a:t>
            </a:r>
          </a:p>
          <a:p>
            <a:r>
              <a:rPr lang="en-US" dirty="0"/>
              <a:t>Consider adding memory or external SSD if necessary</a:t>
            </a:r>
          </a:p>
          <a:p>
            <a:pPr marL="457200" indent="-457200">
              <a:buFont typeface="Arial" panose="020B0604020202020204" pitchFamily="34" charset="0"/>
              <a:buChar char="•"/>
            </a:pPr>
            <a:r>
              <a:rPr lang="en-US" dirty="0"/>
              <a:t>Reformat SSD as NTFS</a:t>
            </a:r>
          </a:p>
          <a:p>
            <a:endParaRPr lang="en-US" dirty="0"/>
          </a:p>
        </p:txBody>
      </p:sp>
      <p:pic>
        <p:nvPicPr>
          <p:cNvPr id="9" name="Picture 8">
            <a:extLst>
              <a:ext uri="{FF2B5EF4-FFF2-40B4-BE49-F238E27FC236}">
                <a16:creationId xmlns:a16="http://schemas.microsoft.com/office/drawing/2014/main" id="{16FC6C93-2A50-FC4A-9B47-99FA4C5E460B}"/>
              </a:ext>
            </a:extLst>
          </p:cNvPr>
          <p:cNvPicPr>
            <a:picLocks noChangeAspect="1"/>
          </p:cNvPicPr>
          <p:nvPr/>
        </p:nvPicPr>
        <p:blipFill>
          <a:blip r:embed="rId2"/>
          <a:stretch>
            <a:fillRect/>
          </a:stretch>
        </p:blipFill>
        <p:spPr>
          <a:xfrm>
            <a:off x="11252940" y="493058"/>
            <a:ext cx="12301076" cy="10458959"/>
          </a:xfrm>
          <a:prstGeom prst="rect">
            <a:avLst/>
          </a:prstGeom>
        </p:spPr>
      </p:pic>
      <p:pic>
        <p:nvPicPr>
          <p:cNvPr id="10" name="Picture 9">
            <a:extLst>
              <a:ext uri="{FF2B5EF4-FFF2-40B4-BE49-F238E27FC236}">
                <a16:creationId xmlns:a16="http://schemas.microsoft.com/office/drawing/2014/main" id="{A8D56122-B2BE-564D-AB84-619CC3A7E62F}"/>
              </a:ext>
            </a:extLst>
          </p:cNvPr>
          <p:cNvPicPr>
            <a:picLocks noChangeAspect="1"/>
          </p:cNvPicPr>
          <p:nvPr/>
        </p:nvPicPr>
        <p:blipFill>
          <a:blip r:embed="rId3"/>
          <a:stretch>
            <a:fillRect/>
          </a:stretch>
        </p:blipFill>
        <p:spPr>
          <a:xfrm>
            <a:off x="10846377" y="7909791"/>
            <a:ext cx="5143500" cy="5461000"/>
          </a:xfrm>
          <a:prstGeom prst="rect">
            <a:avLst/>
          </a:prstGeom>
        </p:spPr>
      </p:pic>
    </p:spTree>
    <p:extLst>
      <p:ext uri="{BB962C8B-B14F-4D97-AF65-F5344CB8AC3E}">
        <p14:creationId xmlns:p14="http://schemas.microsoft.com/office/powerpoint/2010/main" val="443332413"/>
      </p:ext>
    </p:extLst>
  </p:cSld>
  <p:clrMapOvr>
    <a:masterClrMapping/>
  </p:clrMapOvr>
</p:sld>
</file>

<file path=ppt/theme/theme1.xml><?xml version="1.0" encoding="utf-8"?>
<a:theme xmlns:a="http://schemas.openxmlformats.org/drawingml/2006/main" name="EpicTheme">
  <a:themeElements>
    <a:clrScheme name="Epic">
      <a:dk1>
        <a:srgbClr val="27292E"/>
      </a:dk1>
      <a:lt1>
        <a:srgbClr val="FFFFFF"/>
      </a:lt1>
      <a:dk2>
        <a:srgbClr val="323233"/>
      </a:dk2>
      <a:lt2>
        <a:srgbClr val="EDEFF3"/>
      </a:lt2>
      <a:accent1>
        <a:srgbClr val="F7941E"/>
      </a:accent1>
      <a:accent2>
        <a:srgbClr val="D9821D"/>
      </a:accent2>
      <a:accent3>
        <a:srgbClr val="A44724"/>
      </a:accent3>
      <a:accent4>
        <a:srgbClr val="F7941E"/>
      </a:accent4>
      <a:accent5>
        <a:srgbClr val="007EBF"/>
      </a:accent5>
      <a:accent6>
        <a:srgbClr val="00B0F0"/>
      </a:accent6>
      <a:hlink>
        <a:srgbClr val="F7941E"/>
      </a:hlink>
      <a:folHlink>
        <a:srgbClr val="A44724"/>
      </a:folHlink>
    </a:clrScheme>
    <a:fontScheme name="Epic 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3F3F"/>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43387</TotalTime>
  <Words>3446</Words>
  <Application>Microsoft Macintosh PowerPoint</Application>
  <PresentationFormat>Custom</PresentationFormat>
  <Paragraphs>273</Paragraphs>
  <Slides>36</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Courier</vt:lpstr>
      <vt:lpstr>Helvetica</vt:lpstr>
      <vt:lpstr>Helvetica Neue</vt:lpstr>
      <vt:lpstr>EpicTheme</vt:lpstr>
      <vt:lpstr>PowerPoint Presentation</vt:lpstr>
      <vt:lpstr>PowerPoint Presentation</vt:lpstr>
      <vt:lpstr>What You Need</vt:lpstr>
      <vt:lpstr>Hardware</vt:lpstr>
      <vt:lpstr>Disk</vt:lpstr>
      <vt:lpstr>Memory</vt:lpstr>
      <vt:lpstr>Cores</vt:lpstr>
      <vt:lpstr>UMBC Computing Options</vt:lpstr>
      <vt:lpstr>PowerPoint Presentation</vt:lpstr>
      <vt:lpstr>PowerPoint Presentation</vt:lpstr>
      <vt:lpstr>PowerPoint Presentation</vt:lpstr>
      <vt:lpstr>AWS EC2 Instance (A)</vt:lpstr>
      <vt:lpstr>AWS Setup (A)</vt:lpstr>
      <vt:lpstr>Switch Instance Type (A)</vt:lpstr>
      <vt:lpstr>PowerPoint Presentation</vt:lpstr>
      <vt:lpstr>Version Control</vt:lpstr>
      <vt:lpstr>Distributed VCS</vt:lpstr>
      <vt:lpstr>GIT version control</vt:lpstr>
      <vt:lpstr>PowerPoint Presentation</vt:lpstr>
      <vt:lpstr>IDE &amp; C++ Tools</vt:lpstr>
      <vt:lpstr>Accounts &amp; Setup</vt:lpstr>
      <vt:lpstr>PowerPoint Presentation</vt:lpstr>
      <vt:lpstr>PowerPoint Presentation</vt:lpstr>
      <vt:lpstr>Getting the UE5 Source Code</vt:lpstr>
      <vt:lpstr>Setting up your Account</vt:lpstr>
      <vt:lpstr>Git Cloning Tips</vt:lpstr>
      <vt:lpstr>PowerPoint Presentation</vt:lpstr>
      <vt:lpstr>Tuning GIT Performance</vt:lpstr>
      <vt:lpstr>PowerPoint Presentation</vt:lpstr>
      <vt:lpstr>Distributed Builds</vt:lpstr>
      <vt:lpstr>Build Tips</vt:lpstr>
      <vt:lpstr>Running</vt:lpstr>
      <vt:lpstr>Running UE5 Projects</vt:lpstr>
      <vt:lpstr>Additional Tips</vt:lpstr>
      <vt:lpstr>Visual Studio Tips (WLA)</vt:lpstr>
      <vt:lpstr>Xcode Tips (M)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Nikdel</dc:creator>
  <cp:lastModifiedBy>Erin Harms</cp:lastModifiedBy>
  <cp:revision>173</cp:revision>
  <dcterms:modified xsi:type="dcterms:W3CDTF">2022-08-30T01:01:10Z</dcterms:modified>
</cp:coreProperties>
</file>