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doc" ContentType="application/msword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9" r:id="rId1"/>
  </p:sldMasterIdLst>
  <p:notesMasterIdLst>
    <p:notesMasterId r:id="rId39"/>
  </p:notesMasterIdLst>
  <p:sldIdLst>
    <p:sldId id="340" r:id="rId2"/>
    <p:sldId id="284" r:id="rId3"/>
    <p:sldId id="283" r:id="rId4"/>
    <p:sldId id="286" r:id="rId5"/>
    <p:sldId id="321" r:id="rId6"/>
    <p:sldId id="322" r:id="rId7"/>
    <p:sldId id="291" r:id="rId8"/>
    <p:sldId id="323" r:id="rId9"/>
    <p:sldId id="325" r:id="rId10"/>
    <p:sldId id="294" r:id="rId11"/>
    <p:sldId id="339" r:id="rId12"/>
    <p:sldId id="326" r:id="rId13"/>
    <p:sldId id="330" r:id="rId14"/>
    <p:sldId id="331" r:id="rId15"/>
    <p:sldId id="345" r:id="rId16"/>
    <p:sldId id="334" r:id="rId17"/>
    <p:sldId id="346" r:id="rId18"/>
    <p:sldId id="342" r:id="rId19"/>
    <p:sldId id="301" r:id="rId20"/>
    <p:sldId id="310" r:id="rId21"/>
    <p:sldId id="300" r:id="rId22"/>
    <p:sldId id="347" r:id="rId23"/>
    <p:sldId id="351" r:id="rId24"/>
    <p:sldId id="349" r:id="rId25"/>
    <p:sldId id="350" r:id="rId26"/>
    <p:sldId id="352" r:id="rId27"/>
    <p:sldId id="348" r:id="rId28"/>
    <p:sldId id="312" r:id="rId29"/>
    <p:sldId id="320" r:id="rId30"/>
    <p:sldId id="336" r:id="rId31"/>
    <p:sldId id="313" r:id="rId32"/>
    <p:sldId id="315" r:id="rId33"/>
    <p:sldId id="338" r:id="rId34"/>
    <p:sldId id="316" r:id="rId35"/>
    <p:sldId id="317" r:id="rId36"/>
    <p:sldId id="318" r:id="rId37"/>
    <p:sldId id="319" r:id="rId3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080"/>
    <a:srgbClr val="008080"/>
    <a:srgbClr val="800000"/>
    <a:srgbClr val="008000"/>
    <a:srgbClr val="F4F4F4"/>
    <a:srgbClr val="80FFFF"/>
    <a:srgbClr val="FF80FF"/>
    <a:srgbClr val="80FF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>
        <p:scale>
          <a:sx n="75" d="100"/>
          <a:sy n="75" d="100"/>
        </p:scale>
        <p:origin x="-1216" y="-216"/>
      </p:cViewPr>
      <p:guideLst>
        <p:guide orient="horz" pos="1248"/>
        <p:guide pos="28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notesMaster" Target="notesMasters/notesMaster1.xml"/><Relationship Id="rId40" Type="http://schemas.openxmlformats.org/officeDocument/2006/relationships/printerSettings" Target="printerSettings/printerSettings1.bin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E6861163-395E-1E4E-B461-CC6DDEF840E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9890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2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2" charset="0"/>
        <a:ea typeface="ＭＳ Ｐゴシック" pitchFamily="-112" charset="-128"/>
        <a:cs typeface="ＭＳ Ｐゴシック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2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2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5E3EB7CC-DB96-3C41-95EE-5DF0F320FC93}" type="slidenum">
              <a:rPr lang="en-US" sz="1200"/>
              <a:pPr/>
              <a:t>10</a:t>
            </a:fld>
            <a:endParaRPr lang="en-US" sz="120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F0A9DD-BABC-4D49-AFF1-9A85B872AD74}" type="slidenum">
              <a:rPr lang="en-US"/>
              <a:pPr/>
              <a:t>15</a:t>
            </a:fld>
            <a:endParaRPr lang="en-US"/>
          </a:p>
        </p:txBody>
      </p:sp>
      <p:sp>
        <p:nvSpPr>
          <p:cNvPr id="1310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F0A9DD-BABC-4D49-AFF1-9A85B872AD74}" type="slidenum">
              <a:rPr lang="en-US"/>
              <a:pPr/>
              <a:t>17</a:t>
            </a:fld>
            <a:endParaRPr lang="en-US"/>
          </a:p>
        </p:txBody>
      </p:sp>
      <p:sp>
        <p:nvSpPr>
          <p:cNvPr id="1310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F0A9DD-BABC-4D49-AFF1-9A85B872AD74}" type="slidenum">
              <a:rPr lang="en-US"/>
              <a:pPr/>
              <a:t>18</a:t>
            </a:fld>
            <a:endParaRPr lang="en-US"/>
          </a:p>
        </p:txBody>
      </p:sp>
      <p:sp>
        <p:nvSpPr>
          <p:cNvPr id="1310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63A9E-FC52-9E4D-9A21-0DB9BECA66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515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2578-63DA-4442-AAF1-D458CB4D6C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183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2578-63DA-4442-AAF1-D458CB4D6C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9016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5" name="Picture 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10"/>
            <p:cNvSpPr>
              <a:spLocks noChangeArrowheads="1"/>
            </p:cNvSpPr>
            <p:nvPr/>
          </p:nvSpPr>
          <p:spPr bwMode="auto">
            <a:xfrm>
              <a:off x="96" y="96"/>
              <a:ext cx="96" cy="96"/>
            </a:xfrm>
            <a:prstGeom prst="rect">
              <a:avLst/>
            </a:prstGeom>
            <a:solidFill>
              <a:srgbClr val="FFE62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latin typeface="Times" pitchFamily="-112" charset="0"/>
                <a:ea typeface="+mn-ea"/>
                <a:cs typeface="+mn-cs"/>
              </a:endParaRPr>
            </a:p>
          </p:txBody>
        </p:sp>
        <p:sp>
          <p:nvSpPr>
            <p:cNvPr id="7" name="Rectangle 11"/>
            <p:cNvSpPr>
              <a:spLocks noChangeArrowheads="1"/>
            </p:cNvSpPr>
            <p:nvPr/>
          </p:nvSpPr>
          <p:spPr bwMode="auto">
            <a:xfrm>
              <a:off x="240" y="96"/>
              <a:ext cx="96" cy="96"/>
            </a:xfrm>
            <a:prstGeom prst="rect">
              <a:avLst/>
            </a:prstGeom>
            <a:solidFill>
              <a:srgbClr val="FFE62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latin typeface="Times" pitchFamily="-112" charset="0"/>
                <a:ea typeface="+mn-ea"/>
                <a:cs typeface="+mn-cs"/>
              </a:endParaRPr>
            </a:p>
          </p:txBody>
        </p:sp>
        <p:sp>
          <p:nvSpPr>
            <p:cNvPr id="8" name="Rectangle 12"/>
            <p:cNvSpPr>
              <a:spLocks noChangeArrowheads="1"/>
            </p:cNvSpPr>
            <p:nvPr/>
          </p:nvSpPr>
          <p:spPr bwMode="auto">
            <a:xfrm>
              <a:off x="96" y="240"/>
              <a:ext cx="96" cy="96"/>
            </a:xfrm>
            <a:prstGeom prst="rect">
              <a:avLst/>
            </a:prstGeom>
            <a:solidFill>
              <a:srgbClr val="FFE62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en-US" altLang="ja-JP">
                <a:latin typeface="Helvetica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9" name="Rectangle 13"/>
            <p:cNvSpPr>
              <a:spLocks noChangeArrowheads="1"/>
            </p:cNvSpPr>
            <p:nvPr/>
          </p:nvSpPr>
          <p:spPr bwMode="auto">
            <a:xfrm>
              <a:off x="96" y="384"/>
              <a:ext cx="96" cy="96"/>
            </a:xfrm>
            <a:prstGeom prst="rect">
              <a:avLst/>
            </a:prstGeom>
            <a:solidFill>
              <a:srgbClr val="FFE62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en-US" altLang="ja-JP">
                <a:latin typeface="Helvetica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0" name="Rectangle 14"/>
            <p:cNvSpPr>
              <a:spLocks noChangeArrowheads="1"/>
            </p:cNvSpPr>
            <p:nvPr/>
          </p:nvSpPr>
          <p:spPr bwMode="auto">
            <a:xfrm>
              <a:off x="384" y="96"/>
              <a:ext cx="96" cy="96"/>
            </a:xfrm>
            <a:prstGeom prst="rect">
              <a:avLst/>
            </a:prstGeom>
            <a:solidFill>
              <a:srgbClr val="FFE62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latin typeface="Times" pitchFamily="-112" charset="0"/>
                <a:ea typeface="+mn-ea"/>
                <a:cs typeface="+mn-cs"/>
              </a:endParaRPr>
            </a:p>
          </p:txBody>
        </p:sp>
        <p:sp>
          <p:nvSpPr>
            <p:cNvPr id="11" name="Rectangle 15"/>
            <p:cNvSpPr>
              <a:spLocks noChangeArrowheads="1"/>
            </p:cNvSpPr>
            <p:nvPr/>
          </p:nvSpPr>
          <p:spPr bwMode="auto">
            <a:xfrm>
              <a:off x="240" y="240"/>
              <a:ext cx="96" cy="96"/>
            </a:xfrm>
            <a:prstGeom prst="rect">
              <a:avLst/>
            </a:prstGeom>
            <a:solidFill>
              <a:srgbClr val="FFE62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latin typeface="Times" pitchFamily="-112" charset="0"/>
                <a:ea typeface="+mn-ea"/>
                <a:cs typeface="+mn-cs"/>
              </a:endParaRPr>
            </a:p>
          </p:txBody>
        </p:sp>
        <p:pic>
          <p:nvPicPr>
            <p:cNvPr id="12" name="Picture 16"/>
            <p:cNvPicPr preferRelativeResize="0"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" y="1152"/>
              <a:ext cx="5758" cy="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" name="Group 8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14" name="Picture 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ectangle 10"/>
            <p:cNvSpPr>
              <a:spLocks noChangeArrowheads="1"/>
            </p:cNvSpPr>
            <p:nvPr/>
          </p:nvSpPr>
          <p:spPr bwMode="auto">
            <a:xfrm>
              <a:off x="96" y="96"/>
              <a:ext cx="96" cy="96"/>
            </a:xfrm>
            <a:prstGeom prst="rect">
              <a:avLst/>
            </a:prstGeom>
            <a:solidFill>
              <a:srgbClr val="FFE62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latin typeface="Times" pitchFamily="-112" charset="0"/>
                <a:ea typeface="+mn-ea"/>
                <a:cs typeface="+mn-cs"/>
              </a:endParaRPr>
            </a:p>
          </p:txBody>
        </p:sp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240" y="96"/>
              <a:ext cx="96" cy="96"/>
            </a:xfrm>
            <a:prstGeom prst="rect">
              <a:avLst/>
            </a:prstGeom>
            <a:solidFill>
              <a:srgbClr val="FFE62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latin typeface="Times" pitchFamily="-112" charset="0"/>
                <a:ea typeface="+mn-ea"/>
                <a:cs typeface="+mn-cs"/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>
              <a:off x="96" y="240"/>
              <a:ext cx="96" cy="96"/>
            </a:xfrm>
            <a:prstGeom prst="rect">
              <a:avLst/>
            </a:prstGeom>
            <a:solidFill>
              <a:srgbClr val="FFE62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en-US" altLang="ja-JP">
                <a:latin typeface="Helvetica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8" name="Rectangle 13"/>
            <p:cNvSpPr>
              <a:spLocks noChangeArrowheads="1"/>
            </p:cNvSpPr>
            <p:nvPr/>
          </p:nvSpPr>
          <p:spPr bwMode="auto">
            <a:xfrm>
              <a:off x="96" y="384"/>
              <a:ext cx="96" cy="96"/>
            </a:xfrm>
            <a:prstGeom prst="rect">
              <a:avLst/>
            </a:prstGeom>
            <a:solidFill>
              <a:srgbClr val="FFE62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en-US" altLang="ja-JP">
                <a:latin typeface="Helvetica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9" name="Rectangle 14"/>
            <p:cNvSpPr>
              <a:spLocks noChangeArrowheads="1"/>
            </p:cNvSpPr>
            <p:nvPr/>
          </p:nvSpPr>
          <p:spPr bwMode="auto">
            <a:xfrm>
              <a:off x="384" y="96"/>
              <a:ext cx="96" cy="96"/>
            </a:xfrm>
            <a:prstGeom prst="rect">
              <a:avLst/>
            </a:prstGeom>
            <a:solidFill>
              <a:srgbClr val="FFE62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latin typeface="Times" pitchFamily="-112" charset="0"/>
                <a:ea typeface="+mn-ea"/>
                <a:cs typeface="+mn-cs"/>
              </a:endParaRPr>
            </a:p>
          </p:txBody>
        </p:sp>
        <p:sp>
          <p:nvSpPr>
            <p:cNvPr id="20" name="Rectangle 15"/>
            <p:cNvSpPr>
              <a:spLocks noChangeArrowheads="1"/>
            </p:cNvSpPr>
            <p:nvPr/>
          </p:nvSpPr>
          <p:spPr bwMode="auto">
            <a:xfrm>
              <a:off x="240" y="240"/>
              <a:ext cx="96" cy="96"/>
            </a:xfrm>
            <a:prstGeom prst="rect">
              <a:avLst/>
            </a:prstGeom>
            <a:solidFill>
              <a:srgbClr val="FFE62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latin typeface="Times" pitchFamily="-112" charset="0"/>
                <a:ea typeface="+mn-ea"/>
                <a:cs typeface="+mn-cs"/>
              </a:endParaRPr>
            </a:p>
          </p:txBody>
        </p:sp>
        <p:pic>
          <p:nvPicPr>
            <p:cNvPr id="21" name="Picture 16"/>
            <p:cNvPicPr preferRelativeResize="0"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" y="1152"/>
              <a:ext cx="5758" cy="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97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effectLst/>
        </p:spPr>
        <p:txBody>
          <a:bodyPr/>
          <a:lstStyle>
            <a:lvl1pPr marL="0" indent="0" algn="ctr">
              <a:buFont typeface="Wingdings" pitchFamily="-112" charset="2"/>
              <a:buNone/>
              <a:defRPr/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3" name="Title 42"/>
          <p:cNvSpPr>
            <a:spLocks noGrp="1"/>
          </p:cNvSpPr>
          <p:nvPr>
            <p:ph type="title"/>
          </p:nvPr>
        </p:nvSpPr>
        <p:spPr>
          <a:xfrm>
            <a:off x="762000" y="2590800"/>
            <a:ext cx="77724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2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B63A9E-FC52-9E4D-9A21-0DB9BECA668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688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06F49-647A-134B-B91D-1342C71F5B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947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94387-E3B6-2849-96D0-6631BD9865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726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D7E3A-BB7F-BD47-BFFB-5C91AFDF11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699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2578-63DA-4442-AAF1-D458CB4D6C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31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CAD4B-161A-0F4F-8DB4-911F77F01A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512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44B8D-3EFF-964D-B494-E1E2B6CB30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848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2578-63DA-4442-AAF1-D458CB4D6C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731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2578-63DA-4442-AAF1-D458CB4D6C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90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BD2578-63DA-4442-AAF1-D458CB4D6C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635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664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4_Document1.doc"/><Relationship Id="rId4" Type="http://schemas.openxmlformats.org/officeDocument/2006/relationships/image" Target="../media/image7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Graphics Hardware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CMSC 435/634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558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7" name="Group 3"/>
          <p:cNvGrpSpPr>
            <a:grpSpLocks/>
          </p:cNvGrpSpPr>
          <p:nvPr/>
        </p:nvGrpSpPr>
        <p:grpSpPr bwMode="auto">
          <a:xfrm>
            <a:off x="533400" y="2362200"/>
            <a:ext cx="1984375" cy="3733800"/>
            <a:chOff x="336" y="1488"/>
            <a:chExt cx="1250" cy="2352"/>
          </a:xfrm>
        </p:grpSpPr>
        <p:grpSp>
          <p:nvGrpSpPr>
            <p:cNvPr id="21551" name="Group 4"/>
            <p:cNvGrpSpPr>
              <a:grpSpLocks/>
            </p:cNvGrpSpPr>
            <p:nvPr/>
          </p:nvGrpSpPr>
          <p:grpSpPr bwMode="auto">
            <a:xfrm>
              <a:off x="336" y="1488"/>
              <a:ext cx="1250" cy="2016"/>
              <a:chOff x="1440" y="1488"/>
              <a:chExt cx="1250" cy="2016"/>
            </a:xfrm>
          </p:grpSpPr>
          <p:sp>
            <p:nvSpPr>
              <p:cNvPr id="21553" name="Text Box 5"/>
              <p:cNvSpPr txBox="1">
                <a:spLocks noChangeArrowheads="1"/>
              </p:cNvSpPr>
              <p:nvPr/>
            </p:nvSpPr>
            <p:spPr bwMode="auto">
              <a:xfrm>
                <a:off x="1440" y="1728"/>
                <a:ext cx="1250" cy="29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/>
                  <a:t>Vertex</a:t>
                </a:r>
              </a:p>
            </p:txBody>
          </p:sp>
          <p:sp>
            <p:nvSpPr>
              <p:cNvPr id="21554" name="Text Box 6"/>
              <p:cNvSpPr txBox="1">
                <a:spLocks noChangeArrowheads="1"/>
              </p:cNvSpPr>
              <p:nvPr/>
            </p:nvSpPr>
            <p:spPr bwMode="auto">
              <a:xfrm>
                <a:off x="1440" y="2976"/>
                <a:ext cx="1248" cy="29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/>
                  <a:t>Pixel</a:t>
                </a:r>
              </a:p>
            </p:txBody>
          </p:sp>
          <p:sp>
            <p:nvSpPr>
              <p:cNvPr id="21555" name="Text Box 7"/>
              <p:cNvSpPr txBox="1">
                <a:spLocks noChangeArrowheads="1"/>
              </p:cNvSpPr>
              <p:nvPr/>
            </p:nvSpPr>
            <p:spPr bwMode="auto">
              <a:xfrm>
                <a:off x="1440" y="2352"/>
                <a:ext cx="1248" cy="29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/>
                  <a:t>Triangle</a:t>
                </a:r>
              </a:p>
            </p:txBody>
          </p:sp>
          <p:cxnSp>
            <p:nvCxnSpPr>
              <p:cNvPr id="21556" name="AutoShape 8"/>
              <p:cNvCxnSpPr>
                <a:cxnSpLocks noChangeShapeType="1"/>
                <a:stCxn id="21553" idx="2"/>
                <a:endCxn id="21555" idx="0"/>
              </p:cNvCxnSpPr>
              <p:nvPr/>
            </p:nvCxnSpPr>
            <p:spPr bwMode="auto">
              <a:xfrm flipH="1">
                <a:off x="2064" y="2024"/>
                <a:ext cx="1" cy="32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557" name="AutoShape 9"/>
              <p:cNvCxnSpPr>
                <a:cxnSpLocks noChangeShapeType="1"/>
                <a:stCxn id="21555" idx="2"/>
                <a:endCxn id="21554" idx="0"/>
              </p:cNvCxnSpPr>
              <p:nvPr/>
            </p:nvCxnSpPr>
            <p:spPr bwMode="auto">
              <a:xfrm>
                <a:off x="2064" y="2648"/>
                <a:ext cx="0" cy="32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558" name="AutoShape 10"/>
              <p:cNvCxnSpPr>
                <a:cxnSpLocks noChangeShapeType="1"/>
                <a:stCxn id="21554" idx="2"/>
              </p:cNvCxnSpPr>
              <p:nvPr/>
            </p:nvCxnSpPr>
            <p:spPr bwMode="auto">
              <a:xfrm>
                <a:off x="2064" y="3272"/>
                <a:ext cx="0" cy="23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559" name="AutoShape 11"/>
              <p:cNvCxnSpPr>
                <a:cxnSpLocks noChangeShapeType="1"/>
                <a:endCxn id="21553" idx="0"/>
              </p:cNvCxnSpPr>
              <p:nvPr/>
            </p:nvCxnSpPr>
            <p:spPr bwMode="auto">
              <a:xfrm>
                <a:off x="2064" y="1488"/>
                <a:ext cx="1" cy="24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21552" name="Rectangle 12"/>
            <p:cNvSpPr>
              <a:spLocks noChangeArrowheads="1"/>
            </p:cNvSpPr>
            <p:nvPr/>
          </p:nvSpPr>
          <p:spPr bwMode="auto">
            <a:xfrm>
              <a:off x="542" y="3552"/>
              <a:ext cx="79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Pipeline</a:t>
              </a:r>
            </a:p>
          </p:txBody>
        </p:sp>
      </p:grpSp>
      <p:grpSp>
        <p:nvGrpSpPr>
          <p:cNvPr id="4" name="Group 55"/>
          <p:cNvGrpSpPr>
            <a:grpSpLocks/>
          </p:cNvGrpSpPr>
          <p:nvPr/>
        </p:nvGrpSpPr>
        <p:grpSpPr bwMode="auto">
          <a:xfrm>
            <a:off x="2514600" y="2667000"/>
            <a:ext cx="2743200" cy="2514600"/>
            <a:chOff x="2514600" y="2667000"/>
            <a:chExt cx="2743200" cy="2514600"/>
          </a:xfrm>
        </p:grpSpPr>
        <p:sp>
          <p:nvSpPr>
            <p:cNvPr id="21539" name="Line 14"/>
            <p:cNvSpPr>
              <a:spLocks noChangeShapeType="1"/>
            </p:cNvSpPr>
            <p:nvPr/>
          </p:nvSpPr>
          <p:spPr bwMode="auto">
            <a:xfrm flipV="1">
              <a:off x="2514600" y="2667000"/>
              <a:ext cx="685800" cy="2057400"/>
            </a:xfrm>
            <a:prstGeom prst="line">
              <a:avLst/>
            </a:prstGeom>
            <a:noFill/>
            <a:ln w="9525">
              <a:solidFill>
                <a:srgbClr val="4F81B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40" name="Line 15"/>
            <p:cNvSpPr>
              <a:spLocks noChangeShapeType="1"/>
            </p:cNvSpPr>
            <p:nvPr/>
          </p:nvSpPr>
          <p:spPr bwMode="auto">
            <a:xfrm flipV="1">
              <a:off x="2514600" y="3352800"/>
              <a:ext cx="685800" cy="1828800"/>
            </a:xfrm>
            <a:prstGeom prst="line">
              <a:avLst/>
            </a:prstGeom>
            <a:noFill/>
            <a:ln w="9525">
              <a:solidFill>
                <a:srgbClr val="4F81B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1541" name="Group 16"/>
            <p:cNvGrpSpPr>
              <a:grpSpLocks/>
            </p:cNvGrpSpPr>
            <p:nvPr/>
          </p:nvGrpSpPr>
          <p:grpSpPr bwMode="auto">
            <a:xfrm>
              <a:off x="3200400" y="2667000"/>
              <a:ext cx="2057400" cy="685800"/>
              <a:chOff x="2016" y="1680"/>
              <a:chExt cx="1296" cy="432"/>
            </a:xfrm>
          </p:grpSpPr>
          <p:sp>
            <p:nvSpPr>
              <p:cNvPr id="21543" name="Rectangle 17"/>
              <p:cNvSpPr>
                <a:spLocks noChangeArrowheads="1"/>
              </p:cNvSpPr>
              <p:nvPr/>
            </p:nvSpPr>
            <p:spPr bwMode="auto">
              <a:xfrm>
                <a:off x="2016" y="1680"/>
                <a:ext cx="1296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1544" name="Rectangle 18"/>
              <p:cNvSpPr>
                <a:spLocks noChangeArrowheads="1"/>
              </p:cNvSpPr>
              <p:nvPr/>
            </p:nvSpPr>
            <p:spPr bwMode="auto">
              <a:xfrm>
                <a:off x="2064" y="1728"/>
                <a:ext cx="96" cy="336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1545" name="Rectangle 19"/>
              <p:cNvSpPr>
                <a:spLocks noChangeArrowheads="1"/>
              </p:cNvSpPr>
              <p:nvPr/>
            </p:nvSpPr>
            <p:spPr bwMode="auto">
              <a:xfrm>
                <a:off x="2208" y="1728"/>
                <a:ext cx="96" cy="336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1546" name="Rectangle 20"/>
              <p:cNvSpPr>
                <a:spLocks noChangeArrowheads="1"/>
              </p:cNvSpPr>
              <p:nvPr/>
            </p:nvSpPr>
            <p:spPr bwMode="auto">
              <a:xfrm>
                <a:off x="2352" y="1728"/>
                <a:ext cx="96" cy="336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1547" name="Rectangle 21"/>
              <p:cNvSpPr>
                <a:spLocks noChangeArrowheads="1"/>
              </p:cNvSpPr>
              <p:nvPr/>
            </p:nvSpPr>
            <p:spPr bwMode="auto">
              <a:xfrm>
                <a:off x="3168" y="1728"/>
                <a:ext cx="96" cy="336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1548" name="Rectangle 22"/>
              <p:cNvSpPr>
                <a:spLocks noChangeArrowheads="1"/>
              </p:cNvSpPr>
              <p:nvPr/>
            </p:nvSpPr>
            <p:spPr bwMode="auto">
              <a:xfrm>
                <a:off x="3024" y="1728"/>
                <a:ext cx="96" cy="336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1549" name="Rectangle 23"/>
              <p:cNvSpPr>
                <a:spLocks noChangeArrowheads="1"/>
              </p:cNvSpPr>
              <p:nvPr/>
            </p:nvSpPr>
            <p:spPr bwMode="auto">
              <a:xfrm>
                <a:off x="2880" y="1728"/>
                <a:ext cx="96" cy="336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1550" name="Text Box 24"/>
              <p:cNvSpPr txBox="1">
                <a:spLocks noChangeArrowheads="1"/>
              </p:cNvSpPr>
              <p:nvPr/>
            </p:nvSpPr>
            <p:spPr bwMode="auto">
              <a:xfrm>
                <a:off x="2016" y="1710"/>
                <a:ext cx="129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/>
                  <a:t>…</a:t>
                </a:r>
              </a:p>
            </p:txBody>
          </p:sp>
        </p:grpSp>
        <p:sp>
          <p:nvSpPr>
            <p:cNvPr id="21542" name="Text Box 25"/>
            <p:cNvSpPr txBox="1">
              <a:spLocks noChangeArrowheads="1"/>
            </p:cNvSpPr>
            <p:nvPr/>
          </p:nvSpPr>
          <p:spPr bwMode="auto">
            <a:xfrm>
              <a:off x="3505200" y="3429000"/>
              <a:ext cx="150177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/>
                <a:t>Parallel</a:t>
              </a:r>
            </a:p>
          </p:txBody>
        </p:sp>
      </p:grpSp>
      <p:grpSp>
        <p:nvGrpSpPr>
          <p:cNvPr id="6" name="Group 56"/>
          <p:cNvGrpSpPr>
            <a:grpSpLocks/>
          </p:cNvGrpSpPr>
          <p:nvPr/>
        </p:nvGrpSpPr>
        <p:grpSpPr bwMode="auto">
          <a:xfrm>
            <a:off x="2854325" y="3276600"/>
            <a:ext cx="1979613" cy="3200400"/>
            <a:chOff x="2854325" y="3276600"/>
            <a:chExt cx="1979613" cy="3200400"/>
          </a:xfrm>
        </p:grpSpPr>
        <p:sp>
          <p:nvSpPr>
            <p:cNvPr id="21530" name="Line 27"/>
            <p:cNvSpPr>
              <a:spLocks noChangeShapeType="1"/>
            </p:cNvSpPr>
            <p:nvPr/>
          </p:nvSpPr>
          <p:spPr bwMode="auto">
            <a:xfrm>
              <a:off x="3276600" y="3276600"/>
              <a:ext cx="76200" cy="990600"/>
            </a:xfrm>
            <a:prstGeom prst="line">
              <a:avLst/>
            </a:prstGeom>
            <a:noFill/>
            <a:ln w="9525">
              <a:solidFill>
                <a:srgbClr val="4F81B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31" name="Line 28"/>
            <p:cNvSpPr>
              <a:spLocks noChangeShapeType="1"/>
            </p:cNvSpPr>
            <p:nvPr/>
          </p:nvSpPr>
          <p:spPr bwMode="auto">
            <a:xfrm>
              <a:off x="3429000" y="3276600"/>
              <a:ext cx="914400" cy="990600"/>
            </a:xfrm>
            <a:prstGeom prst="line">
              <a:avLst/>
            </a:prstGeom>
            <a:noFill/>
            <a:ln w="9525">
              <a:solidFill>
                <a:srgbClr val="4F81B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1532" name="Group 29"/>
            <p:cNvGrpSpPr>
              <a:grpSpLocks/>
            </p:cNvGrpSpPr>
            <p:nvPr/>
          </p:nvGrpSpPr>
          <p:grpSpPr bwMode="auto">
            <a:xfrm>
              <a:off x="3352800" y="4267200"/>
              <a:ext cx="990600" cy="1752600"/>
              <a:chOff x="2112" y="2688"/>
              <a:chExt cx="624" cy="1104"/>
            </a:xfrm>
          </p:grpSpPr>
          <p:sp>
            <p:nvSpPr>
              <p:cNvPr id="21534" name="Rectangle 30"/>
              <p:cNvSpPr>
                <a:spLocks noChangeArrowheads="1"/>
              </p:cNvSpPr>
              <p:nvPr/>
            </p:nvSpPr>
            <p:spPr bwMode="auto">
              <a:xfrm>
                <a:off x="2112" y="2688"/>
                <a:ext cx="624" cy="1104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1535" name="Rectangle 31"/>
              <p:cNvSpPr>
                <a:spLocks noChangeArrowheads="1"/>
              </p:cNvSpPr>
              <p:nvPr/>
            </p:nvSpPr>
            <p:spPr bwMode="auto">
              <a:xfrm>
                <a:off x="2160" y="2736"/>
                <a:ext cx="240" cy="48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1536" name="Rectangle 32"/>
              <p:cNvSpPr>
                <a:spLocks noChangeArrowheads="1"/>
              </p:cNvSpPr>
              <p:nvPr/>
            </p:nvSpPr>
            <p:spPr bwMode="auto">
              <a:xfrm>
                <a:off x="2448" y="2736"/>
                <a:ext cx="240" cy="48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1537" name="Rectangle 33"/>
              <p:cNvSpPr>
                <a:spLocks noChangeArrowheads="1"/>
              </p:cNvSpPr>
              <p:nvPr/>
            </p:nvSpPr>
            <p:spPr bwMode="auto">
              <a:xfrm>
                <a:off x="2160" y="3264"/>
                <a:ext cx="240" cy="48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1538" name="Rectangle 34"/>
              <p:cNvSpPr>
                <a:spLocks noChangeArrowheads="1"/>
              </p:cNvSpPr>
              <p:nvPr/>
            </p:nvSpPr>
            <p:spPr bwMode="auto">
              <a:xfrm>
                <a:off x="2448" y="3264"/>
                <a:ext cx="240" cy="48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sp>
          <p:nvSpPr>
            <p:cNvPr id="21533" name="Rectangle 35"/>
            <p:cNvSpPr>
              <a:spLocks noChangeArrowheads="1"/>
            </p:cNvSpPr>
            <p:nvPr/>
          </p:nvSpPr>
          <p:spPr bwMode="auto">
            <a:xfrm>
              <a:off x="2854325" y="6019800"/>
              <a:ext cx="1979613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More Parallel</a:t>
              </a:r>
            </a:p>
          </p:txBody>
        </p:sp>
      </p:grpSp>
      <p:grpSp>
        <p:nvGrpSpPr>
          <p:cNvPr id="8" name="Group 57"/>
          <p:cNvGrpSpPr>
            <a:grpSpLocks/>
          </p:cNvGrpSpPr>
          <p:nvPr/>
        </p:nvGrpSpPr>
        <p:grpSpPr bwMode="auto">
          <a:xfrm>
            <a:off x="4267200" y="4114800"/>
            <a:ext cx="2760663" cy="2590800"/>
            <a:chOff x="4267200" y="4114800"/>
            <a:chExt cx="2760663" cy="2590800"/>
          </a:xfrm>
        </p:grpSpPr>
        <p:sp>
          <p:nvSpPr>
            <p:cNvPr id="21521" name="Line 37"/>
            <p:cNvSpPr>
              <a:spLocks noChangeShapeType="1"/>
            </p:cNvSpPr>
            <p:nvPr/>
          </p:nvSpPr>
          <p:spPr bwMode="auto">
            <a:xfrm flipV="1">
              <a:off x="4267200" y="4114800"/>
              <a:ext cx="838200" cy="228600"/>
            </a:xfrm>
            <a:prstGeom prst="line">
              <a:avLst/>
            </a:prstGeom>
            <a:noFill/>
            <a:ln w="9525">
              <a:solidFill>
                <a:srgbClr val="4F81B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2" name="Line 38"/>
            <p:cNvSpPr>
              <a:spLocks noChangeShapeType="1"/>
            </p:cNvSpPr>
            <p:nvPr/>
          </p:nvSpPr>
          <p:spPr bwMode="auto">
            <a:xfrm>
              <a:off x="4267200" y="5943600"/>
              <a:ext cx="838200" cy="228600"/>
            </a:xfrm>
            <a:prstGeom prst="line">
              <a:avLst/>
            </a:prstGeom>
            <a:noFill/>
            <a:ln w="9525">
              <a:solidFill>
                <a:srgbClr val="4F81B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1523" name="Group 39"/>
            <p:cNvGrpSpPr>
              <a:grpSpLocks/>
            </p:cNvGrpSpPr>
            <p:nvPr/>
          </p:nvGrpSpPr>
          <p:grpSpPr bwMode="auto">
            <a:xfrm>
              <a:off x="5105400" y="4114800"/>
              <a:ext cx="1752600" cy="2057400"/>
              <a:chOff x="3504" y="2064"/>
              <a:chExt cx="1104" cy="1296"/>
            </a:xfrm>
          </p:grpSpPr>
          <p:sp>
            <p:nvSpPr>
              <p:cNvPr id="21525" name="Rectangle 40"/>
              <p:cNvSpPr>
                <a:spLocks noChangeArrowheads="1"/>
              </p:cNvSpPr>
              <p:nvPr/>
            </p:nvSpPr>
            <p:spPr bwMode="auto">
              <a:xfrm>
                <a:off x="3504" y="2064"/>
                <a:ext cx="1104" cy="12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1526" name="Rectangle 41"/>
              <p:cNvSpPr>
                <a:spLocks noChangeArrowheads="1"/>
              </p:cNvSpPr>
              <p:nvPr/>
            </p:nvSpPr>
            <p:spPr bwMode="auto">
              <a:xfrm>
                <a:off x="3744" y="2256"/>
                <a:ext cx="624" cy="336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1527" name="Rectangle 42"/>
              <p:cNvSpPr>
                <a:spLocks noChangeArrowheads="1"/>
              </p:cNvSpPr>
              <p:nvPr/>
            </p:nvSpPr>
            <p:spPr bwMode="auto">
              <a:xfrm>
                <a:off x="3744" y="2784"/>
                <a:ext cx="624" cy="336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cxnSp>
            <p:nvCxnSpPr>
              <p:cNvPr id="21528" name="AutoShape 43"/>
              <p:cNvCxnSpPr>
                <a:cxnSpLocks noChangeShapeType="1"/>
                <a:stCxn id="21526" idx="2"/>
                <a:endCxn id="21527" idx="0"/>
              </p:cNvCxnSpPr>
              <p:nvPr/>
            </p:nvCxnSpPr>
            <p:spPr bwMode="auto">
              <a:xfrm>
                <a:off x="4056" y="2592"/>
                <a:ext cx="0" cy="19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529" name="AutoShape 44"/>
              <p:cNvCxnSpPr>
                <a:cxnSpLocks noChangeShapeType="1"/>
                <a:stCxn id="21527" idx="2"/>
                <a:endCxn id="21526" idx="0"/>
              </p:cNvCxnSpPr>
              <p:nvPr/>
            </p:nvCxnSpPr>
            <p:spPr bwMode="auto">
              <a:xfrm rot="5400000" flipH="1" flipV="1">
                <a:off x="3625" y="2687"/>
                <a:ext cx="864" cy="1"/>
              </a:xfrm>
              <a:prstGeom prst="bentConnector5">
                <a:avLst>
                  <a:gd name="adj1" fmla="val -16667"/>
                  <a:gd name="adj2" fmla="val 45600014"/>
                  <a:gd name="adj3" fmla="val 116667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21524" name="Rectangle 45"/>
            <p:cNvSpPr>
              <a:spLocks noChangeArrowheads="1"/>
            </p:cNvSpPr>
            <p:nvPr/>
          </p:nvSpPr>
          <p:spPr bwMode="auto">
            <a:xfrm>
              <a:off x="4979988" y="6248400"/>
              <a:ext cx="204787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More Pipeline</a:t>
              </a:r>
            </a:p>
          </p:txBody>
        </p:sp>
      </p:grpSp>
      <p:grpSp>
        <p:nvGrpSpPr>
          <p:cNvPr id="10" name="Group 58"/>
          <p:cNvGrpSpPr>
            <a:grpSpLocks/>
          </p:cNvGrpSpPr>
          <p:nvPr/>
        </p:nvGrpSpPr>
        <p:grpSpPr bwMode="auto">
          <a:xfrm>
            <a:off x="5486400" y="2209800"/>
            <a:ext cx="3124200" cy="2209800"/>
            <a:chOff x="5486400" y="2209800"/>
            <a:chExt cx="3124200" cy="2209800"/>
          </a:xfrm>
        </p:grpSpPr>
        <p:sp>
          <p:nvSpPr>
            <p:cNvPr id="21512" name="Line 47"/>
            <p:cNvSpPr>
              <a:spLocks noChangeShapeType="1"/>
            </p:cNvSpPr>
            <p:nvPr/>
          </p:nvSpPr>
          <p:spPr bwMode="auto">
            <a:xfrm flipV="1">
              <a:off x="5486400" y="3200400"/>
              <a:ext cx="609600" cy="1219200"/>
            </a:xfrm>
            <a:prstGeom prst="line">
              <a:avLst/>
            </a:prstGeom>
            <a:noFill/>
            <a:ln w="9525">
              <a:solidFill>
                <a:srgbClr val="4F81B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3" name="Line 48"/>
            <p:cNvSpPr>
              <a:spLocks noChangeShapeType="1"/>
            </p:cNvSpPr>
            <p:nvPr/>
          </p:nvSpPr>
          <p:spPr bwMode="auto">
            <a:xfrm flipV="1">
              <a:off x="6477000" y="3200400"/>
              <a:ext cx="2133600" cy="1219200"/>
            </a:xfrm>
            <a:prstGeom prst="line">
              <a:avLst/>
            </a:prstGeom>
            <a:noFill/>
            <a:ln w="9525">
              <a:solidFill>
                <a:srgbClr val="4F81B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1514" name="Group 49"/>
            <p:cNvGrpSpPr>
              <a:grpSpLocks/>
            </p:cNvGrpSpPr>
            <p:nvPr/>
          </p:nvGrpSpPr>
          <p:grpSpPr bwMode="auto">
            <a:xfrm>
              <a:off x="6096000" y="2209800"/>
              <a:ext cx="2514600" cy="990600"/>
              <a:chOff x="3840" y="1392"/>
              <a:chExt cx="1584" cy="624"/>
            </a:xfrm>
          </p:grpSpPr>
          <p:sp>
            <p:nvSpPr>
              <p:cNvPr id="21516" name="Rectangle 50"/>
              <p:cNvSpPr>
                <a:spLocks noChangeArrowheads="1"/>
              </p:cNvSpPr>
              <p:nvPr/>
            </p:nvSpPr>
            <p:spPr bwMode="auto">
              <a:xfrm>
                <a:off x="3840" y="1392"/>
                <a:ext cx="1584" cy="624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1517" name="Rectangle 51"/>
              <p:cNvSpPr>
                <a:spLocks noChangeArrowheads="1"/>
              </p:cNvSpPr>
              <p:nvPr/>
            </p:nvSpPr>
            <p:spPr bwMode="auto">
              <a:xfrm>
                <a:off x="3888" y="1440"/>
                <a:ext cx="336" cy="52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1518" name="Rectangle 52"/>
              <p:cNvSpPr>
                <a:spLocks noChangeArrowheads="1"/>
              </p:cNvSpPr>
              <p:nvPr/>
            </p:nvSpPr>
            <p:spPr bwMode="auto">
              <a:xfrm>
                <a:off x="4272" y="1440"/>
                <a:ext cx="336" cy="528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1519" name="Rectangle 53"/>
              <p:cNvSpPr>
                <a:spLocks noChangeArrowheads="1"/>
              </p:cNvSpPr>
              <p:nvPr/>
            </p:nvSpPr>
            <p:spPr bwMode="auto">
              <a:xfrm>
                <a:off x="4656" y="1440"/>
                <a:ext cx="336" cy="528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1520" name="Rectangle 54"/>
              <p:cNvSpPr>
                <a:spLocks noChangeArrowheads="1"/>
              </p:cNvSpPr>
              <p:nvPr/>
            </p:nvSpPr>
            <p:spPr bwMode="auto">
              <a:xfrm>
                <a:off x="5040" y="1440"/>
                <a:ext cx="336" cy="52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sp>
          <p:nvSpPr>
            <p:cNvPr id="21515" name="Rectangle 55"/>
            <p:cNvSpPr>
              <a:spLocks noChangeArrowheads="1"/>
            </p:cNvSpPr>
            <p:nvPr/>
          </p:nvSpPr>
          <p:spPr bwMode="auto">
            <a:xfrm>
              <a:off x="6345238" y="3276600"/>
              <a:ext cx="1979613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More Parallel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GPU Computation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>
                <a:effectLst/>
                <a:latin typeface="Arial" charset="0"/>
                <a:ea typeface="ＭＳ Ｐゴシック" charset="0"/>
              </a:rPr>
              <a:t>Architecture: Latency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sz="half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>
                <a:effectLst/>
                <a:latin typeface="Arial" charset="0"/>
                <a:ea typeface="ＭＳ Ｐゴシック" charset="0"/>
              </a:rPr>
              <a:t>CPU: Make one thread go very fast</a:t>
            </a:r>
          </a:p>
          <a:p>
            <a:pPr eaLnBrk="1" hangingPunct="1"/>
            <a:r>
              <a:rPr lang="en-US">
                <a:effectLst/>
                <a:latin typeface="Arial" charset="0"/>
                <a:ea typeface="ＭＳ Ｐゴシック" charset="0"/>
                <a:sym typeface="Wingdings" charset="0"/>
              </a:rPr>
              <a:t>Avoid the stalls</a:t>
            </a:r>
            <a:endParaRPr lang="en-US">
              <a:effectLst/>
              <a:latin typeface="Arial" charset="0"/>
              <a:ea typeface="ＭＳ Ｐゴシック" charset="0"/>
            </a:endParaRPr>
          </a:p>
          <a:p>
            <a:pPr lvl="1" eaLnBrk="1" hangingPunct="1"/>
            <a:r>
              <a:rPr lang="en-US">
                <a:effectLst/>
                <a:latin typeface="Arial" charset="0"/>
                <a:ea typeface="ＭＳ Ｐゴシック" charset="0"/>
              </a:rPr>
              <a:t>Branch prediction</a:t>
            </a:r>
          </a:p>
          <a:p>
            <a:pPr lvl="1" eaLnBrk="1" hangingPunct="1"/>
            <a:r>
              <a:rPr lang="en-US">
                <a:effectLst/>
                <a:latin typeface="Arial" charset="0"/>
                <a:ea typeface="ＭＳ Ｐゴシック" charset="0"/>
              </a:rPr>
              <a:t>Out-of-order execution</a:t>
            </a:r>
          </a:p>
          <a:p>
            <a:pPr lvl="1" eaLnBrk="1" hangingPunct="1"/>
            <a:r>
              <a:rPr lang="en-US">
                <a:effectLst/>
                <a:latin typeface="Arial" charset="0"/>
                <a:ea typeface="ＭＳ Ｐゴシック" charset="0"/>
              </a:rPr>
              <a:t>Memory prefetch</a:t>
            </a:r>
          </a:p>
          <a:p>
            <a:pPr lvl="1" eaLnBrk="1" hangingPunct="1"/>
            <a:r>
              <a:rPr lang="en-US">
                <a:effectLst/>
                <a:latin typeface="Arial" charset="0"/>
                <a:ea typeface="ＭＳ Ｐゴシック" charset="0"/>
              </a:rPr>
              <a:t>Big caches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sz="half" idx="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>
                <a:effectLst/>
                <a:latin typeface="Arial" charset="0"/>
                <a:ea typeface="ＭＳ Ｐゴシック" charset="0"/>
              </a:rPr>
              <a:t>GPU: Make 1000 threads go very fast</a:t>
            </a:r>
          </a:p>
          <a:p>
            <a:pPr eaLnBrk="1" hangingPunct="1"/>
            <a:r>
              <a:rPr lang="en-US">
                <a:effectLst/>
                <a:latin typeface="Arial" charset="0"/>
                <a:ea typeface="ＭＳ Ｐゴシック" charset="0"/>
              </a:rPr>
              <a:t>Hide the stalls</a:t>
            </a:r>
          </a:p>
          <a:p>
            <a:pPr lvl="1" eaLnBrk="1" hangingPunct="1"/>
            <a:r>
              <a:rPr lang="en-US">
                <a:effectLst/>
                <a:latin typeface="Arial" charset="0"/>
                <a:ea typeface="ＭＳ Ｐゴシック" charset="0"/>
              </a:rPr>
              <a:t>HW thread scheduler</a:t>
            </a:r>
          </a:p>
          <a:p>
            <a:pPr lvl="1" eaLnBrk="1" hangingPunct="1"/>
            <a:r>
              <a:rPr lang="en-US">
                <a:effectLst/>
                <a:latin typeface="Arial" charset="0"/>
                <a:ea typeface="ＭＳ Ｐゴシック" charset="0"/>
              </a:rPr>
              <a:t>Swap threads to hide stalls</a:t>
            </a:r>
          </a:p>
          <a:p>
            <a:pPr lvl="1" eaLnBrk="1" hangingPunct="1">
              <a:buFont typeface="Wingdings" charset="0"/>
              <a:buNone/>
            </a:pPr>
            <a:endParaRPr lang="en-US">
              <a:effectLst/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>
                <a:effectLst/>
                <a:latin typeface="Arial" charset="0"/>
                <a:ea typeface="ＭＳ Ｐゴシック" charset="0"/>
              </a:rPr>
              <a:t>Architecture (MIMD vs SIMD)</a:t>
            </a:r>
          </a:p>
        </p:txBody>
      </p:sp>
      <p:sp>
        <p:nvSpPr>
          <p:cNvPr id="24579" name="Rectangle 4"/>
          <p:cNvSpPr>
            <a:spLocks noChangeArrowheads="1"/>
          </p:cNvSpPr>
          <p:nvPr/>
        </p:nvSpPr>
        <p:spPr bwMode="auto">
          <a:xfrm>
            <a:off x="685800" y="2667000"/>
            <a:ext cx="19050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CTRL</a:t>
            </a:r>
          </a:p>
        </p:txBody>
      </p:sp>
      <p:sp>
        <p:nvSpPr>
          <p:cNvPr id="24580" name="Rectangle 8"/>
          <p:cNvSpPr>
            <a:spLocks noChangeArrowheads="1"/>
          </p:cNvSpPr>
          <p:nvPr/>
        </p:nvSpPr>
        <p:spPr bwMode="auto">
          <a:xfrm>
            <a:off x="2590800" y="4495800"/>
            <a:ext cx="762000" cy="609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ALU</a:t>
            </a:r>
          </a:p>
        </p:txBody>
      </p:sp>
      <p:sp>
        <p:nvSpPr>
          <p:cNvPr id="24581" name="Rectangle 9"/>
          <p:cNvSpPr>
            <a:spLocks noChangeArrowheads="1"/>
          </p:cNvSpPr>
          <p:nvPr/>
        </p:nvSpPr>
        <p:spPr bwMode="auto">
          <a:xfrm>
            <a:off x="2590800" y="3276600"/>
            <a:ext cx="762000" cy="609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/>
              <a:t>ALU</a:t>
            </a:r>
          </a:p>
        </p:txBody>
      </p:sp>
      <p:sp>
        <p:nvSpPr>
          <p:cNvPr id="24582" name="Rectangle 10"/>
          <p:cNvSpPr>
            <a:spLocks noChangeArrowheads="1"/>
          </p:cNvSpPr>
          <p:nvPr/>
        </p:nvSpPr>
        <p:spPr bwMode="auto">
          <a:xfrm>
            <a:off x="685800" y="3276600"/>
            <a:ext cx="19050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CTRL</a:t>
            </a:r>
          </a:p>
        </p:txBody>
      </p:sp>
      <p:sp>
        <p:nvSpPr>
          <p:cNvPr id="24583" name="Rectangle 11"/>
          <p:cNvSpPr>
            <a:spLocks noChangeArrowheads="1"/>
          </p:cNvSpPr>
          <p:nvPr/>
        </p:nvSpPr>
        <p:spPr bwMode="auto">
          <a:xfrm>
            <a:off x="2590800" y="3886200"/>
            <a:ext cx="762000" cy="609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ALU</a:t>
            </a:r>
          </a:p>
        </p:txBody>
      </p:sp>
      <p:sp>
        <p:nvSpPr>
          <p:cNvPr id="24584" name="Rectangle 12"/>
          <p:cNvSpPr>
            <a:spLocks noChangeArrowheads="1"/>
          </p:cNvSpPr>
          <p:nvPr/>
        </p:nvSpPr>
        <p:spPr bwMode="auto">
          <a:xfrm>
            <a:off x="2590800" y="2667000"/>
            <a:ext cx="762000" cy="609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/>
              <a:t>ALU</a:t>
            </a:r>
          </a:p>
        </p:txBody>
      </p:sp>
      <p:sp>
        <p:nvSpPr>
          <p:cNvPr id="24585" name="Rectangle 13"/>
          <p:cNvSpPr>
            <a:spLocks noChangeArrowheads="1"/>
          </p:cNvSpPr>
          <p:nvPr/>
        </p:nvSpPr>
        <p:spPr bwMode="auto">
          <a:xfrm>
            <a:off x="685800" y="3886200"/>
            <a:ext cx="19050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CTRL</a:t>
            </a:r>
          </a:p>
        </p:txBody>
      </p:sp>
      <p:sp>
        <p:nvSpPr>
          <p:cNvPr id="24586" name="Rectangle 16"/>
          <p:cNvSpPr>
            <a:spLocks noChangeArrowheads="1"/>
          </p:cNvSpPr>
          <p:nvPr/>
        </p:nvSpPr>
        <p:spPr bwMode="auto">
          <a:xfrm>
            <a:off x="6172200" y="2667000"/>
            <a:ext cx="15240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CTRL</a:t>
            </a:r>
          </a:p>
        </p:txBody>
      </p:sp>
      <p:sp>
        <p:nvSpPr>
          <p:cNvPr id="24587" name="Rectangle 17"/>
          <p:cNvSpPr>
            <a:spLocks noChangeArrowheads="1"/>
          </p:cNvSpPr>
          <p:nvPr/>
        </p:nvSpPr>
        <p:spPr bwMode="auto">
          <a:xfrm>
            <a:off x="7696200" y="2667000"/>
            <a:ext cx="762000" cy="609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ALU</a:t>
            </a:r>
          </a:p>
        </p:txBody>
      </p:sp>
      <p:sp>
        <p:nvSpPr>
          <p:cNvPr id="24588" name="Rectangle 18"/>
          <p:cNvSpPr>
            <a:spLocks noChangeArrowheads="1"/>
          </p:cNvSpPr>
          <p:nvPr/>
        </p:nvSpPr>
        <p:spPr bwMode="auto">
          <a:xfrm>
            <a:off x="6172200" y="3276600"/>
            <a:ext cx="762000" cy="609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ALU</a:t>
            </a:r>
          </a:p>
        </p:txBody>
      </p:sp>
      <p:sp>
        <p:nvSpPr>
          <p:cNvPr id="24589" name="Rectangle 19"/>
          <p:cNvSpPr>
            <a:spLocks noChangeArrowheads="1"/>
          </p:cNvSpPr>
          <p:nvPr/>
        </p:nvSpPr>
        <p:spPr bwMode="auto">
          <a:xfrm>
            <a:off x="6172200" y="3886200"/>
            <a:ext cx="762000" cy="609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ALU</a:t>
            </a:r>
          </a:p>
        </p:txBody>
      </p:sp>
      <p:sp>
        <p:nvSpPr>
          <p:cNvPr id="24590" name="Rectangle 20"/>
          <p:cNvSpPr>
            <a:spLocks noChangeArrowheads="1"/>
          </p:cNvSpPr>
          <p:nvPr/>
        </p:nvSpPr>
        <p:spPr bwMode="auto">
          <a:xfrm>
            <a:off x="6934200" y="3276600"/>
            <a:ext cx="762000" cy="609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ALU</a:t>
            </a:r>
          </a:p>
        </p:txBody>
      </p:sp>
      <p:sp>
        <p:nvSpPr>
          <p:cNvPr id="24591" name="Rectangle 21"/>
          <p:cNvSpPr>
            <a:spLocks noChangeArrowheads="1"/>
          </p:cNvSpPr>
          <p:nvPr/>
        </p:nvSpPr>
        <p:spPr bwMode="auto">
          <a:xfrm>
            <a:off x="7696200" y="3886200"/>
            <a:ext cx="762000" cy="609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ALU</a:t>
            </a:r>
          </a:p>
        </p:txBody>
      </p:sp>
      <p:sp>
        <p:nvSpPr>
          <p:cNvPr id="24592" name="Rectangle 22"/>
          <p:cNvSpPr>
            <a:spLocks noChangeArrowheads="1"/>
          </p:cNvSpPr>
          <p:nvPr/>
        </p:nvSpPr>
        <p:spPr bwMode="auto">
          <a:xfrm>
            <a:off x="7696200" y="3276600"/>
            <a:ext cx="762000" cy="609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ALU</a:t>
            </a:r>
          </a:p>
        </p:txBody>
      </p:sp>
      <p:sp>
        <p:nvSpPr>
          <p:cNvPr id="24593" name="Rectangle 23"/>
          <p:cNvSpPr>
            <a:spLocks noChangeArrowheads="1"/>
          </p:cNvSpPr>
          <p:nvPr/>
        </p:nvSpPr>
        <p:spPr bwMode="auto">
          <a:xfrm>
            <a:off x="6172200" y="4495800"/>
            <a:ext cx="762000" cy="609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ALU</a:t>
            </a:r>
          </a:p>
        </p:txBody>
      </p:sp>
      <p:sp>
        <p:nvSpPr>
          <p:cNvPr id="24594" name="Rectangle 24"/>
          <p:cNvSpPr>
            <a:spLocks noChangeArrowheads="1"/>
          </p:cNvSpPr>
          <p:nvPr/>
        </p:nvSpPr>
        <p:spPr bwMode="auto">
          <a:xfrm>
            <a:off x="6934200" y="3886200"/>
            <a:ext cx="762000" cy="609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ALU</a:t>
            </a:r>
          </a:p>
        </p:txBody>
      </p:sp>
      <p:sp>
        <p:nvSpPr>
          <p:cNvPr id="24595" name="Rectangle 25"/>
          <p:cNvSpPr>
            <a:spLocks noChangeArrowheads="1"/>
          </p:cNvSpPr>
          <p:nvPr/>
        </p:nvSpPr>
        <p:spPr bwMode="auto">
          <a:xfrm>
            <a:off x="6934200" y="4495800"/>
            <a:ext cx="762000" cy="609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ALU</a:t>
            </a:r>
          </a:p>
        </p:txBody>
      </p:sp>
      <p:sp>
        <p:nvSpPr>
          <p:cNvPr id="24596" name="Rectangle 26"/>
          <p:cNvSpPr>
            <a:spLocks noChangeArrowheads="1"/>
          </p:cNvSpPr>
          <p:nvPr/>
        </p:nvSpPr>
        <p:spPr bwMode="auto">
          <a:xfrm>
            <a:off x="7696200" y="4495800"/>
            <a:ext cx="762000" cy="609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ALU</a:t>
            </a:r>
          </a:p>
        </p:txBody>
      </p:sp>
      <p:sp>
        <p:nvSpPr>
          <p:cNvPr id="24597" name="Text Box 27"/>
          <p:cNvSpPr txBox="1">
            <a:spLocks noChangeArrowheads="1"/>
          </p:cNvSpPr>
          <p:nvPr/>
        </p:nvSpPr>
        <p:spPr bwMode="auto">
          <a:xfrm>
            <a:off x="685800" y="2133600"/>
            <a:ext cx="312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MIMD(CPU-Like)</a:t>
            </a:r>
          </a:p>
        </p:txBody>
      </p:sp>
      <p:sp>
        <p:nvSpPr>
          <p:cNvPr id="24598" name="Text Box 30"/>
          <p:cNvSpPr txBox="1">
            <a:spLocks noChangeArrowheads="1"/>
          </p:cNvSpPr>
          <p:nvPr/>
        </p:nvSpPr>
        <p:spPr bwMode="auto">
          <a:xfrm>
            <a:off x="6019800" y="2133600"/>
            <a:ext cx="312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SIMD (GPU-Like)</a:t>
            </a:r>
          </a:p>
        </p:txBody>
      </p:sp>
      <p:sp>
        <p:nvSpPr>
          <p:cNvPr id="24599" name="Rectangle 31"/>
          <p:cNvSpPr>
            <a:spLocks noChangeArrowheads="1"/>
          </p:cNvSpPr>
          <p:nvPr/>
        </p:nvSpPr>
        <p:spPr bwMode="auto">
          <a:xfrm>
            <a:off x="685800" y="4495800"/>
            <a:ext cx="19050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CTRL</a:t>
            </a:r>
          </a:p>
        </p:txBody>
      </p:sp>
      <p:sp>
        <p:nvSpPr>
          <p:cNvPr id="24600" name="AutoShape 34"/>
          <p:cNvSpPr>
            <a:spLocks noChangeArrowheads="1"/>
          </p:cNvSpPr>
          <p:nvPr/>
        </p:nvSpPr>
        <p:spPr bwMode="auto">
          <a:xfrm>
            <a:off x="1981200" y="5410200"/>
            <a:ext cx="4953000" cy="914400"/>
          </a:xfrm>
          <a:prstGeom prst="leftRightArrow">
            <a:avLst>
              <a:gd name="adj1" fmla="val 50000"/>
              <a:gd name="adj2" fmla="val 108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01" name="Text Box 35"/>
          <p:cNvSpPr txBox="1">
            <a:spLocks noChangeArrowheads="1"/>
          </p:cNvSpPr>
          <p:nvPr/>
        </p:nvSpPr>
        <p:spPr bwMode="auto">
          <a:xfrm>
            <a:off x="381000" y="51816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Flexibility</a:t>
            </a:r>
          </a:p>
        </p:txBody>
      </p:sp>
      <p:sp>
        <p:nvSpPr>
          <p:cNvPr id="24602" name="Text Box 36"/>
          <p:cNvSpPr txBox="1">
            <a:spLocks noChangeArrowheads="1"/>
          </p:cNvSpPr>
          <p:nvPr/>
        </p:nvSpPr>
        <p:spPr bwMode="auto">
          <a:xfrm>
            <a:off x="6934200" y="5638800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Horsepower</a:t>
            </a:r>
          </a:p>
        </p:txBody>
      </p:sp>
      <p:sp>
        <p:nvSpPr>
          <p:cNvPr id="24603" name="Text Box 37"/>
          <p:cNvSpPr txBox="1">
            <a:spLocks noChangeArrowheads="1"/>
          </p:cNvSpPr>
          <p:nvPr/>
        </p:nvSpPr>
        <p:spPr bwMode="auto">
          <a:xfrm>
            <a:off x="381000" y="6019800"/>
            <a:ext cx="182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Ease of Use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>
                <a:effectLst/>
                <a:latin typeface="Arial" charset="0"/>
                <a:ea typeface="ＭＳ Ｐゴシック" charset="0"/>
              </a:rPr>
              <a:t>SIMD Branching</a:t>
            </a:r>
          </a:p>
        </p:txBody>
      </p:sp>
      <p:sp>
        <p:nvSpPr>
          <p:cNvPr id="25603" name="Rectangle 4"/>
          <p:cNvSpPr>
            <a:spLocks noGrp="1" noChangeArrowheads="1"/>
          </p:cNvSpPr>
          <p:nvPr>
            <p:ph sz="half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Autofit/>
          </a:bodyPr>
          <a:lstStyle/>
          <a:p>
            <a:pPr eaLnBrk="1" hangingPunct="1">
              <a:buFont typeface="Wingdings" charset="0"/>
              <a:buNone/>
            </a:pPr>
            <a:r>
              <a:rPr lang="en-US" sz="2000" dirty="0">
                <a:effectLst/>
                <a:latin typeface="Courier New"/>
                <a:ea typeface="ＭＳ Ｐゴシック" charset="0"/>
                <a:cs typeface="Courier New"/>
              </a:rPr>
              <a:t>if( x ) </a:t>
            </a:r>
            <a:r>
              <a:rPr lang="en-US" sz="2000" b="1" dirty="0">
                <a:solidFill>
                  <a:schemeClr val="accent3"/>
                </a:solidFill>
                <a:effectLst/>
                <a:latin typeface="Courier New"/>
                <a:ea typeface="ＭＳ Ｐゴシック" charset="0"/>
                <a:cs typeface="Courier New"/>
              </a:rPr>
              <a:t>// </a:t>
            </a:r>
            <a:r>
              <a:rPr lang="en-US" sz="2000" b="1" dirty="0" smtClean="0">
                <a:solidFill>
                  <a:schemeClr val="accent3"/>
                </a:solidFill>
                <a:effectLst/>
                <a:latin typeface="Courier New"/>
                <a:ea typeface="ＭＳ Ｐゴシック" charset="0"/>
                <a:cs typeface="Courier New"/>
              </a:rPr>
              <a:t>mask threads</a:t>
            </a:r>
            <a:endParaRPr lang="en-US" sz="2000" b="1" dirty="0">
              <a:solidFill>
                <a:schemeClr val="accent3"/>
              </a:solidFill>
              <a:effectLst/>
              <a:latin typeface="Courier New"/>
              <a:ea typeface="ＭＳ Ｐゴシック" charset="0"/>
              <a:cs typeface="Courier New"/>
            </a:endParaRPr>
          </a:p>
          <a:p>
            <a:pPr eaLnBrk="1" hangingPunct="1">
              <a:buFont typeface="Wingdings" charset="0"/>
              <a:buNone/>
            </a:pPr>
            <a:r>
              <a:rPr lang="en-US" sz="2000" dirty="0" smtClean="0">
                <a:effectLst/>
                <a:latin typeface="Courier New"/>
                <a:ea typeface="ＭＳ Ｐゴシック" charset="0"/>
                <a:cs typeface="Courier New"/>
              </a:rPr>
              <a:t>    </a:t>
            </a:r>
            <a:r>
              <a:rPr lang="en-US" sz="2000" b="1" dirty="0" smtClean="0">
                <a:solidFill>
                  <a:srgbClr val="9BBB59"/>
                </a:solidFill>
                <a:effectLst/>
                <a:latin typeface="Courier New"/>
                <a:ea typeface="ＭＳ Ｐゴシック" charset="0"/>
                <a:cs typeface="Courier New"/>
              </a:rPr>
              <a:t>/</a:t>
            </a:r>
            <a:r>
              <a:rPr lang="en-US" sz="2000" b="1" dirty="0">
                <a:solidFill>
                  <a:srgbClr val="9BBB59"/>
                </a:solidFill>
                <a:effectLst/>
                <a:latin typeface="Courier New"/>
                <a:ea typeface="ＭＳ Ｐゴシック" charset="0"/>
                <a:cs typeface="Courier New"/>
              </a:rPr>
              <a:t>/ </a:t>
            </a:r>
            <a:r>
              <a:rPr lang="en-US" sz="2000" b="1" dirty="0" smtClean="0">
                <a:solidFill>
                  <a:srgbClr val="9BBB59"/>
                </a:solidFill>
                <a:effectLst/>
                <a:latin typeface="Courier New"/>
                <a:ea typeface="ＭＳ Ｐゴシック" charset="0"/>
                <a:cs typeface="Courier New"/>
              </a:rPr>
              <a:t>issue instructions</a:t>
            </a:r>
            <a:endParaRPr lang="en-US" sz="2000" b="1" dirty="0">
              <a:solidFill>
                <a:srgbClr val="9BBB59"/>
              </a:solidFill>
              <a:effectLst/>
              <a:latin typeface="Courier New"/>
              <a:ea typeface="ＭＳ Ｐゴシック" charset="0"/>
              <a:cs typeface="Courier New"/>
            </a:endParaRPr>
          </a:p>
          <a:p>
            <a:pPr eaLnBrk="1" hangingPunct="1">
              <a:buFont typeface="Wingdings" charset="0"/>
              <a:buNone/>
            </a:pPr>
            <a:r>
              <a:rPr lang="en-US" sz="2000" dirty="0">
                <a:effectLst/>
                <a:latin typeface="Courier New"/>
                <a:ea typeface="ＭＳ Ｐゴシック" charset="0"/>
                <a:cs typeface="Courier New"/>
              </a:rPr>
              <a:t>else </a:t>
            </a:r>
            <a:r>
              <a:rPr lang="en-US" sz="2000" b="1" dirty="0">
                <a:solidFill>
                  <a:srgbClr val="9BBB59"/>
                </a:solidFill>
                <a:effectLst/>
                <a:latin typeface="Courier New"/>
                <a:ea typeface="ＭＳ Ｐゴシック" charset="0"/>
                <a:cs typeface="Courier New"/>
              </a:rPr>
              <a:t>// invert </a:t>
            </a:r>
            <a:r>
              <a:rPr lang="en-US" sz="2000" b="1" dirty="0" smtClean="0">
                <a:solidFill>
                  <a:srgbClr val="9BBB59"/>
                </a:solidFill>
                <a:effectLst/>
                <a:latin typeface="Courier New"/>
                <a:ea typeface="ＭＳ Ｐゴシック" charset="0"/>
                <a:cs typeface="Courier New"/>
              </a:rPr>
              <a:t>mask</a:t>
            </a:r>
            <a:endParaRPr lang="en-US" sz="2000" b="1" dirty="0">
              <a:solidFill>
                <a:srgbClr val="9BBB59"/>
              </a:solidFill>
              <a:effectLst/>
              <a:latin typeface="Courier New"/>
              <a:ea typeface="ＭＳ Ｐゴシック" charset="0"/>
              <a:cs typeface="Courier New"/>
            </a:endParaRPr>
          </a:p>
          <a:p>
            <a:pPr eaLnBrk="1" hangingPunct="1">
              <a:buFont typeface="Wingdings" charset="0"/>
              <a:buNone/>
            </a:pPr>
            <a:r>
              <a:rPr lang="en-US" sz="2000" dirty="0">
                <a:effectLst/>
                <a:latin typeface="Courier New"/>
                <a:ea typeface="ＭＳ Ｐゴシック" charset="0"/>
                <a:cs typeface="Courier New"/>
              </a:rPr>
              <a:t>	</a:t>
            </a:r>
            <a:r>
              <a:rPr lang="en-US" sz="2000" dirty="0" smtClean="0">
                <a:effectLst/>
                <a:latin typeface="Courier New"/>
                <a:ea typeface="ＭＳ Ｐゴシック" charset="0"/>
                <a:cs typeface="Courier New"/>
              </a:rPr>
              <a:t> </a:t>
            </a:r>
            <a:r>
              <a:rPr lang="en-US" sz="2000" b="1" dirty="0" smtClean="0">
                <a:solidFill>
                  <a:srgbClr val="9BBB59"/>
                </a:solidFill>
                <a:effectLst/>
                <a:latin typeface="Courier New"/>
                <a:ea typeface="ＭＳ Ｐゴシック" charset="0"/>
                <a:cs typeface="Courier New"/>
              </a:rPr>
              <a:t>/</a:t>
            </a:r>
            <a:r>
              <a:rPr lang="en-US" sz="2000" b="1" dirty="0">
                <a:solidFill>
                  <a:srgbClr val="9BBB59"/>
                </a:solidFill>
                <a:effectLst/>
                <a:latin typeface="Courier New"/>
                <a:ea typeface="ＭＳ Ｐゴシック" charset="0"/>
                <a:cs typeface="Courier New"/>
              </a:rPr>
              <a:t>/ </a:t>
            </a:r>
            <a:r>
              <a:rPr lang="en-US" sz="2000" b="1" dirty="0" smtClean="0">
                <a:solidFill>
                  <a:srgbClr val="9BBB59"/>
                </a:solidFill>
                <a:effectLst/>
                <a:latin typeface="Courier New"/>
                <a:ea typeface="ＭＳ Ｐゴシック" charset="0"/>
                <a:cs typeface="Courier New"/>
              </a:rPr>
              <a:t>issue instructions</a:t>
            </a:r>
            <a:endParaRPr lang="en-US" sz="2000" b="1" dirty="0">
              <a:solidFill>
                <a:srgbClr val="9BBB59"/>
              </a:solidFill>
              <a:effectLst/>
              <a:latin typeface="Courier New"/>
              <a:ea typeface="ＭＳ Ｐゴシック" charset="0"/>
              <a:cs typeface="Courier New"/>
            </a:endParaRPr>
          </a:p>
          <a:p>
            <a:pPr eaLnBrk="1" hangingPunct="1">
              <a:buFont typeface="Wingdings" charset="0"/>
              <a:buNone/>
            </a:pPr>
            <a:r>
              <a:rPr lang="en-US" sz="2000" b="1" dirty="0" smtClean="0">
                <a:solidFill>
                  <a:srgbClr val="9BBB59"/>
                </a:solidFill>
                <a:effectLst/>
                <a:latin typeface="Courier New"/>
                <a:ea typeface="ＭＳ Ｐゴシック" charset="0"/>
                <a:cs typeface="Courier New"/>
              </a:rPr>
              <a:t>/</a:t>
            </a:r>
            <a:r>
              <a:rPr lang="en-US" sz="2000" b="1" dirty="0">
                <a:solidFill>
                  <a:srgbClr val="9BBB59"/>
                </a:solidFill>
                <a:effectLst/>
                <a:latin typeface="Courier New"/>
                <a:ea typeface="ＭＳ Ｐゴシック" charset="0"/>
                <a:cs typeface="Courier New"/>
              </a:rPr>
              <a:t>/ unmask</a:t>
            </a:r>
          </a:p>
        </p:txBody>
      </p:sp>
      <p:grpSp>
        <p:nvGrpSpPr>
          <p:cNvPr id="25604" name="Group 37"/>
          <p:cNvGrpSpPr>
            <a:grpSpLocks/>
          </p:cNvGrpSpPr>
          <p:nvPr/>
        </p:nvGrpSpPr>
        <p:grpSpPr bwMode="auto">
          <a:xfrm>
            <a:off x="5181600" y="3733800"/>
            <a:ext cx="3048000" cy="381000"/>
            <a:chOff x="3264" y="1560"/>
            <a:chExt cx="1920" cy="240"/>
          </a:xfrm>
        </p:grpSpPr>
        <p:sp>
          <p:nvSpPr>
            <p:cNvPr id="25626" name="Rectangle 7"/>
            <p:cNvSpPr>
              <a:spLocks noChangeArrowheads="1"/>
            </p:cNvSpPr>
            <p:nvPr/>
          </p:nvSpPr>
          <p:spPr bwMode="auto">
            <a:xfrm>
              <a:off x="3264" y="1560"/>
              <a:ext cx="240" cy="2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7" name="Rectangle 8"/>
            <p:cNvSpPr>
              <a:spLocks noChangeArrowheads="1"/>
            </p:cNvSpPr>
            <p:nvPr/>
          </p:nvSpPr>
          <p:spPr bwMode="auto">
            <a:xfrm>
              <a:off x="3504" y="1560"/>
              <a:ext cx="240" cy="2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8" name="Rectangle 9"/>
            <p:cNvSpPr>
              <a:spLocks noChangeArrowheads="1"/>
            </p:cNvSpPr>
            <p:nvPr/>
          </p:nvSpPr>
          <p:spPr bwMode="auto">
            <a:xfrm>
              <a:off x="3744" y="1560"/>
              <a:ext cx="240" cy="2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9" name="Rectangle 10"/>
            <p:cNvSpPr>
              <a:spLocks noChangeArrowheads="1"/>
            </p:cNvSpPr>
            <p:nvPr/>
          </p:nvSpPr>
          <p:spPr bwMode="auto">
            <a:xfrm>
              <a:off x="3984" y="1560"/>
              <a:ext cx="240" cy="2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30" name="Rectangle 11"/>
            <p:cNvSpPr>
              <a:spLocks noChangeArrowheads="1"/>
            </p:cNvSpPr>
            <p:nvPr/>
          </p:nvSpPr>
          <p:spPr bwMode="auto">
            <a:xfrm>
              <a:off x="4224" y="1560"/>
              <a:ext cx="240" cy="2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31" name="Rectangle 12"/>
            <p:cNvSpPr>
              <a:spLocks noChangeArrowheads="1"/>
            </p:cNvSpPr>
            <p:nvPr/>
          </p:nvSpPr>
          <p:spPr bwMode="auto">
            <a:xfrm>
              <a:off x="4464" y="1560"/>
              <a:ext cx="240" cy="2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32" name="Rectangle 13"/>
            <p:cNvSpPr>
              <a:spLocks noChangeArrowheads="1"/>
            </p:cNvSpPr>
            <p:nvPr/>
          </p:nvSpPr>
          <p:spPr bwMode="auto">
            <a:xfrm>
              <a:off x="4704" y="1560"/>
              <a:ext cx="240" cy="2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33" name="Rectangle 14"/>
            <p:cNvSpPr>
              <a:spLocks noChangeArrowheads="1"/>
            </p:cNvSpPr>
            <p:nvPr/>
          </p:nvSpPr>
          <p:spPr bwMode="auto">
            <a:xfrm>
              <a:off x="4944" y="1560"/>
              <a:ext cx="240" cy="2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5605" name="Group 38"/>
          <p:cNvGrpSpPr>
            <a:grpSpLocks/>
          </p:cNvGrpSpPr>
          <p:nvPr/>
        </p:nvGrpSpPr>
        <p:grpSpPr bwMode="auto">
          <a:xfrm>
            <a:off x="5181600" y="2438400"/>
            <a:ext cx="3048000" cy="381000"/>
            <a:chOff x="3264" y="2400"/>
            <a:chExt cx="1920" cy="240"/>
          </a:xfrm>
        </p:grpSpPr>
        <p:sp>
          <p:nvSpPr>
            <p:cNvPr id="25618" name="Rectangle 15"/>
            <p:cNvSpPr>
              <a:spLocks noChangeArrowheads="1"/>
            </p:cNvSpPr>
            <p:nvPr/>
          </p:nvSpPr>
          <p:spPr bwMode="auto">
            <a:xfrm>
              <a:off x="3264" y="2400"/>
              <a:ext cx="240" cy="24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9" name="Rectangle 16"/>
            <p:cNvSpPr>
              <a:spLocks noChangeArrowheads="1"/>
            </p:cNvSpPr>
            <p:nvPr/>
          </p:nvSpPr>
          <p:spPr bwMode="auto">
            <a:xfrm>
              <a:off x="3504" y="2400"/>
              <a:ext cx="240" cy="24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0" name="Rectangle 17"/>
            <p:cNvSpPr>
              <a:spLocks noChangeArrowheads="1"/>
            </p:cNvSpPr>
            <p:nvPr/>
          </p:nvSpPr>
          <p:spPr bwMode="auto">
            <a:xfrm>
              <a:off x="3744" y="2400"/>
              <a:ext cx="240" cy="24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1" name="Rectangle 18"/>
            <p:cNvSpPr>
              <a:spLocks noChangeArrowheads="1"/>
            </p:cNvSpPr>
            <p:nvPr/>
          </p:nvSpPr>
          <p:spPr bwMode="auto">
            <a:xfrm>
              <a:off x="3984" y="2400"/>
              <a:ext cx="240" cy="24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2" name="Rectangle 19"/>
            <p:cNvSpPr>
              <a:spLocks noChangeArrowheads="1"/>
            </p:cNvSpPr>
            <p:nvPr/>
          </p:nvSpPr>
          <p:spPr bwMode="auto">
            <a:xfrm>
              <a:off x="4224" y="2400"/>
              <a:ext cx="240" cy="24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3" name="Rectangle 20"/>
            <p:cNvSpPr>
              <a:spLocks noChangeArrowheads="1"/>
            </p:cNvSpPr>
            <p:nvPr/>
          </p:nvSpPr>
          <p:spPr bwMode="auto">
            <a:xfrm>
              <a:off x="4464" y="2400"/>
              <a:ext cx="240" cy="24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4" name="Rectangle 21"/>
            <p:cNvSpPr>
              <a:spLocks noChangeArrowheads="1"/>
            </p:cNvSpPr>
            <p:nvPr/>
          </p:nvSpPr>
          <p:spPr bwMode="auto">
            <a:xfrm>
              <a:off x="4704" y="2400"/>
              <a:ext cx="240" cy="24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5" name="Rectangle 22"/>
            <p:cNvSpPr>
              <a:spLocks noChangeArrowheads="1"/>
            </p:cNvSpPr>
            <p:nvPr/>
          </p:nvSpPr>
          <p:spPr bwMode="auto">
            <a:xfrm>
              <a:off x="4944" y="2400"/>
              <a:ext cx="240" cy="24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5606" name="Group 39"/>
          <p:cNvGrpSpPr>
            <a:grpSpLocks/>
          </p:cNvGrpSpPr>
          <p:nvPr/>
        </p:nvGrpSpPr>
        <p:grpSpPr bwMode="auto">
          <a:xfrm>
            <a:off x="5181600" y="5410200"/>
            <a:ext cx="3048000" cy="381000"/>
            <a:chOff x="3264" y="3408"/>
            <a:chExt cx="1920" cy="240"/>
          </a:xfrm>
        </p:grpSpPr>
        <p:sp>
          <p:nvSpPr>
            <p:cNvPr id="25610" name="Rectangle 23"/>
            <p:cNvSpPr>
              <a:spLocks noChangeArrowheads="1"/>
            </p:cNvSpPr>
            <p:nvPr/>
          </p:nvSpPr>
          <p:spPr bwMode="auto">
            <a:xfrm>
              <a:off x="3264" y="3408"/>
              <a:ext cx="240" cy="2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1" name="Rectangle 25"/>
            <p:cNvSpPr>
              <a:spLocks noChangeArrowheads="1"/>
            </p:cNvSpPr>
            <p:nvPr/>
          </p:nvSpPr>
          <p:spPr bwMode="auto">
            <a:xfrm>
              <a:off x="3744" y="3408"/>
              <a:ext cx="240" cy="2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2" name="Rectangle 27"/>
            <p:cNvSpPr>
              <a:spLocks noChangeArrowheads="1"/>
            </p:cNvSpPr>
            <p:nvPr/>
          </p:nvSpPr>
          <p:spPr bwMode="auto">
            <a:xfrm>
              <a:off x="4224" y="3408"/>
              <a:ext cx="240" cy="2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3" name="Rectangle 28"/>
            <p:cNvSpPr>
              <a:spLocks noChangeArrowheads="1"/>
            </p:cNvSpPr>
            <p:nvPr/>
          </p:nvSpPr>
          <p:spPr bwMode="auto">
            <a:xfrm>
              <a:off x="4464" y="3408"/>
              <a:ext cx="240" cy="2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4" name="Rectangle 29"/>
            <p:cNvSpPr>
              <a:spLocks noChangeArrowheads="1"/>
            </p:cNvSpPr>
            <p:nvPr/>
          </p:nvSpPr>
          <p:spPr bwMode="auto">
            <a:xfrm>
              <a:off x="4704" y="3408"/>
              <a:ext cx="240" cy="2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5" name="Rectangle 32"/>
            <p:cNvSpPr>
              <a:spLocks noChangeArrowheads="1"/>
            </p:cNvSpPr>
            <p:nvPr/>
          </p:nvSpPr>
          <p:spPr bwMode="auto">
            <a:xfrm>
              <a:off x="3504" y="3408"/>
              <a:ext cx="240" cy="24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6" name="Rectangle 33"/>
            <p:cNvSpPr>
              <a:spLocks noChangeArrowheads="1"/>
            </p:cNvSpPr>
            <p:nvPr/>
          </p:nvSpPr>
          <p:spPr bwMode="auto">
            <a:xfrm>
              <a:off x="3984" y="3408"/>
              <a:ext cx="240" cy="24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7" name="Rectangle 34"/>
            <p:cNvSpPr>
              <a:spLocks noChangeArrowheads="1"/>
            </p:cNvSpPr>
            <p:nvPr/>
          </p:nvSpPr>
          <p:spPr bwMode="auto">
            <a:xfrm>
              <a:off x="4944" y="3408"/>
              <a:ext cx="240" cy="24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607" name="Text Box 35"/>
          <p:cNvSpPr txBox="1">
            <a:spLocks noChangeArrowheads="1"/>
          </p:cNvSpPr>
          <p:nvPr/>
        </p:nvSpPr>
        <p:spPr bwMode="auto">
          <a:xfrm>
            <a:off x="5181600" y="1981200"/>
            <a:ext cx="304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Threads agree, issue if</a:t>
            </a:r>
          </a:p>
        </p:txBody>
      </p:sp>
      <p:sp>
        <p:nvSpPr>
          <p:cNvPr id="25608" name="Text Box 36"/>
          <p:cNvSpPr txBox="1">
            <a:spLocks noChangeArrowheads="1"/>
          </p:cNvSpPr>
          <p:nvPr/>
        </p:nvSpPr>
        <p:spPr bwMode="auto">
          <a:xfrm>
            <a:off x="5181600" y="4587875"/>
            <a:ext cx="3048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Threads disagree, issue if AND else</a:t>
            </a:r>
          </a:p>
        </p:txBody>
      </p:sp>
      <p:sp>
        <p:nvSpPr>
          <p:cNvPr id="25609" name="Text Box 40"/>
          <p:cNvSpPr txBox="1">
            <a:spLocks noChangeArrowheads="1"/>
          </p:cNvSpPr>
          <p:nvPr/>
        </p:nvSpPr>
        <p:spPr bwMode="auto">
          <a:xfrm>
            <a:off x="5181600" y="3276600"/>
            <a:ext cx="3581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Threads agree, issue else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>
                <a:effectLst/>
                <a:latin typeface="Arial" charset="0"/>
                <a:ea typeface="ＭＳ Ｐゴシック" charset="0"/>
              </a:rPr>
              <a:t>SIMD Looping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85800" y="1981200"/>
            <a:ext cx="41910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rmAutofit/>
          </a:bodyPr>
          <a:lstStyle/>
          <a:p>
            <a:pPr eaLnBrk="1" hangingPunct="1">
              <a:buFont typeface="Wingdings" charset="0"/>
              <a:buNone/>
            </a:pPr>
            <a:r>
              <a:rPr lang="en-US" sz="2000" dirty="0">
                <a:effectLst/>
                <a:latin typeface="Courier New"/>
                <a:ea typeface="ＭＳ Ｐゴシック" charset="0"/>
                <a:cs typeface="Courier New"/>
              </a:rPr>
              <a:t>while(x) </a:t>
            </a:r>
            <a:r>
              <a:rPr lang="en-US" sz="2000" b="1" dirty="0">
                <a:solidFill>
                  <a:srgbClr val="9BBB59"/>
                </a:solidFill>
                <a:effectLst/>
                <a:latin typeface="Courier New"/>
                <a:ea typeface="ＭＳ Ｐゴシック" charset="0"/>
                <a:cs typeface="Courier New"/>
              </a:rPr>
              <a:t>// update </a:t>
            </a:r>
            <a:r>
              <a:rPr lang="en-US" sz="2000" b="1" dirty="0" smtClean="0">
                <a:solidFill>
                  <a:srgbClr val="9BBB59"/>
                </a:solidFill>
                <a:effectLst/>
                <a:latin typeface="Courier New"/>
                <a:ea typeface="ＭＳ Ｐゴシック" charset="0"/>
                <a:cs typeface="Courier New"/>
              </a:rPr>
              <a:t>mask</a:t>
            </a:r>
            <a:endParaRPr lang="en-US" sz="2000" b="1" dirty="0">
              <a:solidFill>
                <a:srgbClr val="9BBB59"/>
              </a:solidFill>
              <a:effectLst/>
              <a:latin typeface="Courier New"/>
              <a:ea typeface="ＭＳ Ｐゴシック" charset="0"/>
              <a:cs typeface="Courier New"/>
            </a:endParaRPr>
          </a:p>
          <a:p>
            <a:pPr eaLnBrk="1" hangingPunct="1">
              <a:buFont typeface="Wingdings" charset="0"/>
              <a:buNone/>
            </a:pPr>
            <a:r>
              <a:rPr lang="en-US" sz="2000" dirty="0">
                <a:effectLst/>
                <a:latin typeface="Courier New"/>
                <a:ea typeface="ＭＳ Ｐゴシック" charset="0"/>
                <a:cs typeface="Courier New"/>
              </a:rPr>
              <a:t>    </a:t>
            </a:r>
            <a:r>
              <a:rPr lang="en-US" sz="2000" b="1" dirty="0">
                <a:solidFill>
                  <a:srgbClr val="9BBB59"/>
                </a:solidFill>
                <a:effectLst/>
                <a:latin typeface="Courier New"/>
                <a:ea typeface="ＭＳ Ｐゴシック" charset="0"/>
                <a:cs typeface="Courier New"/>
              </a:rPr>
              <a:t>// do </a:t>
            </a:r>
            <a:r>
              <a:rPr lang="en-US" sz="2000" b="1" dirty="0" smtClean="0">
                <a:solidFill>
                  <a:srgbClr val="9BBB59"/>
                </a:solidFill>
                <a:effectLst/>
                <a:latin typeface="Courier New"/>
                <a:ea typeface="ＭＳ Ｐゴシック" charset="0"/>
                <a:cs typeface="Courier New"/>
              </a:rPr>
              <a:t>stuff</a:t>
            </a:r>
            <a:endParaRPr lang="en-US" sz="2000" b="1" dirty="0">
              <a:solidFill>
                <a:srgbClr val="9BBB59"/>
              </a:solidFill>
              <a:effectLst/>
              <a:latin typeface="Courier New"/>
              <a:ea typeface="ＭＳ Ｐゴシック" charset="0"/>
              <a:cs typeface="Courier New"/>
            </a:endParaRPr>
          </a:p>
          <a:p>
            <a:pPr eaLnBrk="1" hangingPunct="1">
              <a:buFont typeface="Wingdings" charset="0"/>
              <a:buNone/>
            </a:pPr>
            <a:endParaRPr lang="en-US" dirty="0">
              <a:effectLst/>
              <a:latin typeface="Arial" charset="0"/>
              <a:ea typeface="ＭＳ Ｐゴシック" charset="0"/>
            </a:endParaRPr>
          </a:p>
          <a:p>
            <a:pPr eaLnBrk="1" hangingPunct="1">
              <a:buFont typeface="Wingdings" charset="0"/>
              <a:buNone/>
            </a:pPr>
            <a:endParaRPr lang="en-US" dirty="0" smtClean="0">
              <a:effectLst/>
              <a:latin typeface="Arial" charset="0"/>
              <a:ea typeface="ＭＳ Ｐゴシック" charset="0"/>
            </a:endParaRPr>
          </a:p>
          <a:p>
            <a:pPr eaLnBrk="1" hangingPunct="1">
              <a:buFont typeface="Wingdings" charset="0"/>
              <a:buNone/>
            </a:pPr>
            <a:endParaRPr lang="en-US" dirty="0" smtClean="0">
              <a:effectLst/>
              <a:latin typeface="Arial" charset="0"/>
              <a:ea typeface="ＭＳ Ｐゴシック" charset="0"/>
            </a:endParaRPr>
          </a:p>
          <a:p>
            <a:pPr eaLnBrk="1" hangingPunct="1">
              <a:buFont typeface="Wingdings" charset="0"/>
              <a:buNone/>
            </a:pPr>
            <a:endParaRPr lang="en-US" dirty="0">
              <a:effectLst/>
              <a:latin typeface="Arial" charset="0"/>
              <a:ea typeface="ＭＳ Ｐゴシック" charset="0"/>
            </a:endParaRPr>
          </a:p>
          <a:p>
            <a:pPr eaLnBrk="1" hangingPunct="1">
              <a:buFont typeface="Wingdings" charset="0"/>
              <a:buNone/>
            </a:pPr>
            <a:r>
              <a:rPr lang="en-US" dirty="0">
                <a:effectLst/>
                <a:latin typeface="Arial" charset="0"/>
                <a:ea typeface="ＭＳ Ｐゴシック" charset="0"/>
              </a:rPr>
              <a:t>They all run </a:t>
            </a:r>
            <a:r>
              <a:rPr lang="ja-JP" altLang="en-US" dirty="0">
                <a:effectLst/>
                <a:latin typeface="Arial" charset="0"/>
                <a:ea typeface="ＭＳ Ｐゴシック" charset="0"/>
              </a:rPr>
              <a:t>‘</a:t>
            </a:r>
            <a:r>
              <a:rPr lang="en-US" dirty="0">
                <a:effectLst/>
                <a:latin typeface="Arial" charset="0"/>
                <a:ea typeface="ＭＳ Ｐゴシック" charset="0"/>
              </a:rPr>
              <a:t>till the last </a:t>
            </a:r>
            <a:r>
              <a:rPr lang="en-US" dirty="0" smtClean="0">
                <a:effectLst/>
                <a:latin typeface="Arial" charset="0"/>
                <a:ea typeface="ＭＳ Ｐゴシック" charset="0"/>
              </a:rPr>
              <a:t>one</a:t>
            </a:r>
            <a:r>
              <a:rPr lang="en-US" dirty="0" smtClean="0">
                <a:latin typeface="Arial" charset="0"/>
                <a:ea typeface="ＭＳ Ｐゴシック" charset="0"/>
              </a:rPr>
              <a:t>’</a:t>
            </a:r>
            <a:r>
              <a:rPr lang="en-US" dirty="0" smtClean="0">
                <a:effectLst/>
                <a:latin typeface="Arial" charset="0"/>
                <a:ea typeface="ＭＳ Ｐゴシック" charset="0"/>
              </a:rPr>
              <a:t>s </a:t>
            </a:r>
            <a:r>
              <a:rPr lang="en-US" dirty="0">
                <a:effectLst/>
                <a:latin typeface="Arial" charset="0"/>
                <a:ea typeface="ＭＳ Ｐゴシック" charset="0"/>
              </a:rPr>
              <a:t>done….</a:t>
            </a:r>
          </a:p>
        </p:txBody>
      </p:sp>
      <p:grpSp>
        <p:nvGrpSpPr>
          <p:cNvPr id="26628" name="Group 37"/>
          <p:cNvGrpSpPr>
            <a:grpSpLocks/>
          </p:cNvGrpSpPr>
          <p:nvPr/>
        </p:nvGrpSpPr>
        <p:grpSpPr bwMode="auto">
          <a:xfrm>
            <a:off x="5181600" y="2438400"/>
            <a:ext cx="3048000" cy="381000"/>
            <a:chOff x="3264" y="1296"/>
            <a:chExt cx="1920" cy="240"/>
          </a:xfrm>
        </p:grpSpPr>
        <p:sp>
          <p:nvSpPr>
            <p:cNvPr id="26686" name="Rectangle 14"/>
            <p:cNvSpPr>
              <a:spLocks noChangeArrowheads="1"/>
            </p:cNvSpPr>
            <p:nvPr/>
          </p:nvSpPr>
          <p:spPr bwMode="auto">
            <a:xfrm>
              <a:off x="3264" y="1296"/>
              <a:ext cx="240" cy="24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87" name="Rectangle 15"/>
            <p:cNvSpPr>
              <a:spLocks noChangeArrowheads="1"/>
            </p:cNvSpPr>
            <p:nvPr/>
          </p:nvSpPr>
          <p:spPr bwMode="auto">
            <a:xfrm>
              <a:off x="3504" y="1296"/>
              <a:ext cx="240" cy="24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88" name="Rectangle 16"/>
            <p:cNvSpPr>
              <a:spLocks noChangeArrowheads="1"/>
            </p:cNvSpPr>
            <p:nvPr/>
          </p:nvSpPr>
          <p:spPr bwMode="auto">
            <a:xfrm>
              <a:off x="3744" y="1296"/>
              <a:ext cx="240" cy="24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89" name="Rectangle 17"/>
            <p:cNvSpPr>
              <a:spLocks noChangeArrowheads="1"/>
            </p:cNvSpPr>
            <p:nvPr/>
          </p:nvSpPr>
          <p:spPr bwMode="auto">
            <a:xfrm>
              <a:off x="3984" y="1296"/>
              <a:ext cx="240" cy="24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90" name="Rectangle 18"/>
            <p:cNvSpPr>
              <a:spLocks noChangeArrowheads="1"/>
            </p:cNvSpPr>
            <p:nvPr/>
          </p:nvSpPr>
          <p:spPr bwMode="auto">
            <a:xfrm>
              <a:off x="4224" y="1296"/>
              <a:ext cx="240" cy="24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91" name="Rectangle 19"/>
            <p:cNvSpPr>
              <a:spLocks noChangeArrowheads="1"/>
            </p:cNvSpPr>
            <p:nvPr/>
          </p:nvSpPr>
          <p:spPr bwMode="auto">
            <a:xfrm>
              <a:off x="4464" y="1296"/>
              <a:ext cx="240" cy="24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92" name="Rectangle 20"/>
            <p:cNvSpPr>
              <a:spLocks noChangeArrowheads="1"/>
            </p:cNvSpPr>
            <p:nvPr/>
          </p:nvSpPr>
          <p:spPr bwMode="auto">
            <a:xfrm>
              <a:off x="4704" y="1296"/>
              <a:ext cx="240" cy="24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93" name="Rectangle 21"/>
            <p:cNvSpPr>
              <a:spLocks noChangeArrowheads="1"/>
            </p:cNvSpPr>
            <p:nvPr/>
          </p:nvSpPr>
          <p:spPr bwMode="auto">
            <a:xfrm>
              <a:off x="4944" y="1296"/>
              <a:ext cx="240" cy="24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6629" name="Group 22"/>
          <p:cNvGrpSpPr>
            <a:grpSpLocks/>
          </p:cNvGrpSpPr>
          <p:nvPr/>
        </p:nvGrpSpPr>
        <p:grpSpPr bwMode="auto">
          <a:xfrm>
            <a:off x="5181600" y="3657600"/>
            <a:ext cx="3048000" cy="381000"/>
            <a:chOff x="3264" y="3408"/>
            <a:chExt cx="1920" cy="240"/>
          </a:xfrm>
        </p:grpSpPr>
        <p:sp>
          <p:nvSpPr>
            <p:cNvPr id="26678" name="Rectangle 23"/>
            <p:cNvSpPr>
              <a:spLocks noChangeArrowheads="1"/>
            </p:cNvSpPr>
            <p:nvPr/>
          </p:nvSpPr>
          <p:spPr bwMode="auto">
            <a:xfrm>
              <a:off x="3264" y="3408"/>
              <a:ext cx="240" cy="2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79" name="Rectangle 24"/>
            <p:cNvSpPr>
              <a:spLocks noChangeArrowheads="1"/>
            </p:cNvSpPr>
            <p:nvPr/>
          </p:nvSpPr>
          <p:spPr bwMode="auto">
            <a:xfrm>
              <a:off x="3744" y="3408"/>
              <a:ext cx="240" cy="2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80" name="Rectangle 25"/>
            <p:cNvSpPr>
              <a:spLocks noChangeArrowheads="1"/>
            </p:cNvSpPr>
            <p:nvPr/>
          </p:nvSpPr>
          <p:spPr bwMode="auto">
            <a:xfrm>
              <a:off x="4224" y="3408"/>
              <a:ext cx="240" cy="2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81" name="Rectangle 26"/>
            <p:cNvSpPr>
              <a:spLocks noChangeArrowheads="1"/>
            </p:cNvSpPr>
            <p:nvPr/>
          </p:nvSpPr>
          <p:spPr bwMode="auto">
            <a:xfrm>
              <a:off x="4464" y="3408"/>
              <a:ext cx="240" cy="2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82" name="Rectangle 27"/>
            <p:cNvSpPr>
              <a:spLocks noChangeArrowheads="1"/>
            </p:cNvSpPr>
            <p:nvPr/>
          </p:nvSpPr>
          <p:spPr bwMode="auto">
            <a:xfrm>
              <a:off x="4704" y="3408"/>
              <a:ext cx="240" cy="2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83" name="Rectangle 28"/>
            <p:cNvSpPr>
              <a:spLocks noChangeArrowheads="1"/>
            </p:cNvSpPr>
            <p:nvPr/>
          </p:nvSpPr>
          <p:spPr bwMode="auto">
            <a:xfrm>
              <a:off x="3504" y="3408"/>
              <a:ext cx="240" cy="24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84" name="Rectangle 29"/>
            <p:cNvSpPr>
              <a:spLocks noChangeArrowheads="1"/>
            </p:cNvSpPr>
            <p:nvPr/>
          </p:nvSpPr>
          <p:spPr bwMode="auto">
            <a:xfrm>
              <a:off x="3984" y="3408"/>
              <a:ext cx="240" cy="24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85" name="Rectangle 30"/>
            <p:cNvSpPr>
              <a:spLocks noChangeArrowheads="1"/>
            </p:cNvSpPr>
            <p:nvPr/>
          </p:nvSpPr>
          <p:spPr bwMode="auto">
            <a:xfrm>
              <a:off x="4944" y="3408"/>
              <a:ext cx="240" cy="24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6630" name="Rectangle 34"/>
          <p:cNvSpPr>
            <a:spLocks noChangeArrowheads="1"/>
          </p:cNvSpPr>
          <p:nvPr/>
        </p:nvSpPr>
        <p:spPr bwMode="auto">
          <a:xfrm>
            <a:off x="5943600" y="3048000"/>
            <a:ext cx="381000" cy="3810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1" name="Rectangle 35"/>
          <p:cNvSpPr>
            <a:spLocks noChangeArrowheads="1"/>
          </p:cNvSpPr>
          <p:nvPr/>
        </p:nvSpPr>
        <p:spPr bwMode="auto">
          <a:xfrm>
            <a:off x="5181600" y="3048000"/>
            <a:ext cx="381000" cy="3810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2" name="Rectangle 38"/>
          <p:cNvSpPr>
            <a:spLocks noChangeArrowheads="1"/>
          </p:cNvSpPr>
          <p:nvPr/>
        </p:nvSpPr>
        <p:spPr bwMode="auto">
          <a:xfrm>
            <a:off x="5562600" y="3048000"/>
            <a:ext cx="381000" cy="3810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3" name="Rectangle 39"/>
          <p:cNvSpPr>
            <a:spLocks noChangeArrowheads="1"/>
          </p:cNvSpPr>
          <p:nvPr/>
        </p:nvSpPr>
        <p:spPr bwMode="auto">
          <a:xfrm>
            <a:off x="6324600" y="3048000"/>
            <a:ext cx="381000" cy="3810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4" name="Rectangle 40"/>
          <p:cNvSpPr>
            <a:spLocks noChangeArrowheads="1"/>
          </p:cNvSpPr>
          <p:nvPr/>
        </p:nvSpPr>
        <p:spPr bwMode="auto">
          <a:xfrm>
            <a:off x="6705600" y="3048000"/>
            <a:ext cx="381000" cy="3810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5" name="Rectangle 41"/>
          <p:cNvSpPr>
            <a:spLocks noChangeArrowheads="1"/>
          </p:cNvSpPr>
          <p:nvPr/>
        </p:nvSpPr>
        <p:spPr bwMode="auto">
          <a:xfrm>
            <a:off x="7086600" y="3048000"/>
            <a:ext cx="381000" cy="3810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6" name="Rectangle 42"/>
          <p:cNvSpPr>
            <a:spLocks noChangeArrowheads="1"/>
          </p:cNvSpPr>
          <p:nvPr/>
        </p:nvSpPr>
        <p:spPr bwMode="auto">
          <a:xfrm>
            <a:off x="7848600" y="3048000"/>
            <a:ext cx="381000" cy="3810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7" name="Rectangle 43"/>
          <p:cNvSpPr>
            <a:spLocks noChangeArrowheads="1"/>
          </p:cNvSpPr>
          <p:nvPr/>
        </p:nvSpPr>
        <p:spPr bwMode="auto">
          <a:xfrm>
            <a:off x="7467600" y="3048000"/>
            <a:ext cx="381000" cy="3810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6638" name="Group 52"/>
          <p:cNvGrpSpPr>
            <a:grpSpLocks/>
          </p:cNvGrpSpPr>
          <p:nvPr/>
        </p:nvGrpSpPr>
        <p:grpSpPr bwMode="auto">
          <a:xfrm>
            <a:off x="5181600" y="4305300"/>
            <a:ext cx="3048000" cy="381000"/>
            <a:chOff x="3264" y="2592"/>
            <a:chExt cx="1920" cy="240"/>
          </a:xfrm>
        </p:grpSpPr>
        <p:sp>
          <p:nvSpPr>
            <p:cNvPr id="26670" name="Rectangle 44"/>
            <p:cNvSpPr>
              <a:spLocks noChangeArrowheads="1"/>
            </p:cNvSpPr>
            <p:nvPr/>
          </p:nvSpPr>
          <p:spPr bwMode="auto">
            <a:xfrm>
              <a:off x="3264" y="2592"/>
              <a:ext cx="240" cy="2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71" name="Rectangle 45"/>
            <p:cNvSpPr>
              <a:spLocks noChangeArrowheads="1"/>
            </p:cNvSpPr>
            <p:nvPr/>
          </p:nvSpPr>
          <p:spPr bwMode="auto">
            <a:xfrm>
              <a:off x="3504" y="2592"/>
              <a:ext cx="240" cy="24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72" name="Rectangle 46"/>
            <p:cNvSpPr>
              <a:spLocks noChangeArrowheads="1"/>
            </p:cNvSpPr>
            <p:nvPr/>
          </p:nvSpPr>
          <p:spPr bwMode="auto">
            <a:xfrm>
              <a:off x="3744" y="2592"/>
              <a:ext cx="240" cy="2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73" name="Rectangle 47"/>
            <p:cNvSpPr>
              <a:spLocks noChangeArrowheads="1"/>
            </p:cNvSpPr>
            <p:nvPr/>
          </p:nvSpPr>
          <p:spPr bwMode="auto">
            <a:xfrm>
              <a:off x="3984" y="2592"/>
              <a:ext cx="240" cy="2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74" name="Rectangle 48"/>
            <p:cNvSpPr>
              <a:spLocks noChangeArrowheads="1"/>
            </p:cNvSpPr>
            <p:nvPr/>
          </p:nvSpPr>
          <p:spPr bwMode="auto">
            <a:xfrm>
              <a:off x="4224" y="2592"/>
              <a:ext cx="240" cy="2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75" name="Rectangle 49"/>
            <p:cNvSpPr>
              <a:spLocks noChangeArrowheads="1"/>
            </p:cNvSpPr>
            <p:nvPr/>
          </p:nvSpPr>
          <p:spPr bwMode="auto">
            <a:xfrm>
              <a:off x="4464" y="2592"/>
              <a:ext cx="240" cy="2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76" name="Rectangle 50"/>
            <p:cNvSpPr>
              <a:spLocks noChangeArrowheads="1"/>
            </p:cNvSpPr>
            <p:nvPr/>
          </p:nvSpPr>
          <p:spPr bwMode="auto">
            <a:xfrm>
              <a:off x="4704" y="2592"/>
              <a:ext cx="240" cy="2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77" name="Rectangle 51"/>
            <p:cNvSpPr>
              <a:spLocks noChangeArrowheads="1"/>
            </p:cNvSpPr>
            <p:nvPr/>
          </p:nvSpPr>
          <p:spPr bwMode="auto">
            <a:xfrm>
              <a:off x="4944" y="2592"/>
              <a:ext cx="240" cy="2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6639" name="Group 54"/>
          <p:cNvGrpSpPr>
            <a:grpSpLocks/>
          </p:cNvGrpSpPr>
          <p:nvPr/>
        </p:nvGrpSpPr>
        <p:grpSpPr bwMode="auto">
          <a:xfrm>
            <a:off x="5181600" y="4838700"/>
            <a:ext cx="3048000" cy="381000"/>
            <a:chOff x="3264" y="2592"/>
            <a:chExt cx="1920" cy="240"/>
          </a:xfrm>
        </p:grpSpPr>
        <p:sp>
          <p:nvSpPr>
            <p:cNvPr id="26662" name="Rectangle 55"/>
            <p:cNvSpPr>
              <a:spLocks noChangeArrowheads="1"/>
            </p:cNvSpPr>
            <p:nvPr/>
          </p:nvSpPr>
          <p:spPr bwMode="auto">
            <a:xfrm>
              <a:off x="3264" y="2592"/>
              <a:ext cx="240" cy="2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63" name="Rectangle 56"/>
            <p:cNvSpPr>
              <a:spLocks noChangeArrowheads="1"/>
            </p:cNvSpPr>
            <p:nvPr/>
          </p:nvSpPr>
          <p:spPr bwMode="auto">
            <a:xfrm>
              <a:off x="3504" y="2592"/>
              <a:ext cx="240" cy="24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64" name="Rectangle 57"/>
            <p:cNvSpPr>
              <a:spLocks noChangeArrowheads="1"/>
            </p:cNvSpPr>
            <p:nvPr/>
          </p:nvSpPr>
          <p:spPr bwMode="auto">
            <a:xfrm>
              <a:off x="3744" y="2592"/>
              <a:ext cx="240" cy="2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65" name="Rectangle 58"/>
            <p:cNvSpPr>
              <a:spLocks noChangeArrowheads="1"/>
            </p:cNvSpPr>
            <p:nvPr/>
          </p:nvSpPr>
          <p:spPr bwMode="auto">
            <a:xfrm>
              <a:off x="3984" y="2592"/>
              <a:ext cx="240" cy="2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66" name="Rectangle 59"/>
            <p:cNvSpPr>
              <a:spLocks noChangeArrowheads="1"/>
            </p:cNvSpPr>
            <p:nvPr/>
          </p:nvSpPr>
          <p:spPr bwMode="auto">
            <a:xfrm>
              <a:off x="4224" y="2592"/>
              <a:ext cx="240" cy="2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67" name="Rectangle 60"/>
            <p:cNvSpPr>
              <a:spLocks noChangeArrowheads="1"/>
            </p:cNvSpPr>
            <p:nvPr/>
          </p:nvSpPr>
          <p:spPr bwMode="auto">
            <a:xfrm>
              <a:off x="4464" y="2592"/>
              <a:ext cx="240" cy="2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68" name="Rectangle 61"/>
            <p:cNvSpPr>
              <a:spLocks noChangeArrowheads="1"/>
            </p:cNvSpPr>
            <p:nvPr/>
          </p:nvSpPr>
          <p:spPr bwMode="auto">
            <a:xfrm>
              <a:off x="4704" y="2592"/>
              <a:ext cx="240" cy="2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69" name="Rectangle 62"/>
            <p:cNvSpPr>
              <a:spLocks noChangeArrowheads="1"/>
            </p:cNvSpPr>
            <p:nvPr/>
          </p:nvSpPr>
          <p:spPr bwMode="auto">
            <a:xfrm>
              <a:off x="4944" y="2592"/>
              <a:ext cx="240" cy="2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6640" name="Group 63"/>
          <p:cNvGrpSpPr>
            <a:grpSpLocks/>
          </p:cNvGrpSpPr>
          <p:nvPr/>
        </p:nvGrpSpPr>
        <p:grpSpPr bwMode="auto">
          <a:xfrm>
            <a:off x="5181600" y="5372100"/>
            <a:ext cx="3048000" cy="381000"/>
            <a:chOff x="3264" y="2592"/>
            <a:chExt cx="1920" cy="240"/>
          </a:xfrm>
        </p:grpSpPr>
        <p:sp>
          <p:nvSpPr>
            <p:cNvPr id="26654" name="Rectangle 64"/>
            <p:cNvSpPr>
              <a:spLocks noChangeArrowheads="1"/>
            </p:cNvSpPr>
            <p:nvPr/>
          </p:nvSpPr>
          <p:spPr bwMode="auto">
            <a:xfrm>
              <a:off x="3264" y="2592"/>
              <a:ext cx="240" cy="2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5" name="Rectangle 65"/>
            <p:cNvSpPr>
              <a:spLocks noChangeArrowheads="1"/>
            </p:cNvSpPr>
            <p:nvPr/>
          </p:nvSpPr>
          <p:spPr bwMode="auto">
            <a:xfrm>
              <a:off x="3504" y="2592"/>
              <a:ext cx="240" cy="24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6" name="Rectangle 66"/>
            <p:cNvSpPr>
              <a:spLocks noChangeArrowheads="1"/>
            </p:cNvSpPr>
            <p:nvPr/>
          </p:nvSpPr>
          <p:spPr bwMode="auto">
            <a:xfrm>
              <a:off x="3744" y="2592"/>
              <a:ext cx="240" cy="2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7" name="Rectangle 67"/>
            <p:cNvSpPr>
              <a:spLocks noChangeArrowheads="1"/>
            </p:cNvSpPr>
            <p:nvPr/>
          </p:nvSpPr>
          <p:spPr bwMode="auto">
            <a:xfrm>
              <a:off x="3984" y="2592"/>
              <a:ext cx="240" cy="2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8" name="Rectangle 68"/>
            <p:cNvSpPr>
              <a:spLocks noChangeArrowheads="1"/>
            </p:cNvSpPr>
            <p:nvPr/>
          </p:nvSpPr>
          <p:spPr bwMode="auto">
            <a:xfrm>
              <a:off x="4224" y="2592"/>
              <a:ext cx="240" cy="2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9" name="Rectangle 69"/>
            <p:cNvSpPr>
              <a:spLocks noChangeArrowheads="1"/>
            </p:cNvSpPr>
            <p:nvPr/>
          </p:nvSpPr>
          <p:spPr bwMode="auto">
            <a:xfrm>
              <a:off x="4464" y="2592"/>
              <a:ext cx="240" cy="2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60" name="Rectangle 70"/>
            <p:cNvSpPr>
              <a:spLocks noChangeArrowheads="1"/>
            </p:cNvSpPr>
            <p:nvPr/>
          </p:nvSpPr>
          <p:spPr bwMode="auto">
            <a:xfrm>
              <a:off x="4704" y="2592"/>
              <a:ext cx="240" cy="2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61" name="Rectangle 71"/>
            <p:cNvSpPr>
              <a:spLocks noChangeArrowheads="1"/>
            </p:cNvSpPr>
            <p:nvPr/>
          </p:nvSpPr>
          <p:spPr bwMode="auto">
            <a:xfrm>
              <a:off x="4944" y="2592"/>
              <a:ext cx="240" cy="2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6641" name="Group 72"/>
          <p:cNvGrpSpPr>
            <a:grpSpLocks/>
          </p:cNvGrpSpPr>
          <p:nvPr/>
        </p:nvGrpSpPr>
        <p:grpSpPr bwMode="auto">
          <a:xfrm>
            <a:off x="5181600" y="5905500"/>
            <a:ext cx="3048000" cy="381000"/>
            <a:chOff x="3264" y="2592"/>
            <a:chExt cx="1920" cy="240"/>
          </a:xfrm>
        </p:grpSpPr>
        <p:sp>
          <p:nvSpPr>
            <p:cNvPr id="26646" name="Rectangle 73"/>
            <p:cNvSpPr>
              <a:spLocks noChangeArrowheads="1"/>
            </p:cNvSpPr>
            <p:nvPr/>
          </p:nvSpPr>
          <p:spPr bwMode="auto">
            <a:xfrm>
              <a:off x="3264" y="2592"/>
              <a:ext cx="240" cy="2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7" name="Rectangle 74"/>
            <p:cNvSpPr>
              <a:spLocks noChangeArrowheads="1"/>
            </p:cNvSpPr>
            <p:nvPr/>
          </p:nvSpPr>
          <p:spPr bwMode="auto">
            <a:xfrm>
              <a:off x="3504" y="2592"/>
              <a:ext cx="240" cy="24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8" name="Rectangle 75"/>
            <p:cNvSpPr>
              <a:spLocks noChangeArrowheads="1"/>
            </p:cNvSpPr>
            <p:nvPr/>
          </p:nvSpPr>
          <p:spPr bwMode="auto">
            <a:xfrm>
              <a:off x="3744" y="2592"/>
              <a:ext cx="240" cy="2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9" name="Rectangle 76"/>
            <p:cNvSpPr>
              <a:spLocks noChangeArrowheads="1"/>
            </p:cNvSpPr>
            <p:nvPr/>
          </p:nvSpPr>
          <p:spPr bwMode="auto">
            <a:xfrm>
              <a:off x="3984" y="2592"/>
              <a:ext cx="240" cy="2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0" name="Rectangle 77"/>
            <p:cNvSpPr>
              <a:spLocks noChangeArrowheads="1"/>
            </p:cNvSpPr>
            <p:nvPr/>
          </p:nvSpPr>
          <p:spPr bwMode="auto">
            <a:xfrm>
              <a:off x="4224" y="2592"/>
              <a:ext cx="240" cy="2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1" name="Rectangle 78"/>
            <p:cNvSpPr>
              <a:spLocks noChangeArrowheads="1"/>
            </p:cNvSpPr>
            <p:nvPr/>
          </p:nvSpPr>
          <p:spPr bwMode="auto">
            <a:xfrm>
              <a:off x="4464" y="2592"/>
              <a:ext cx="240" cy="2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2" name="Rectangle 79"/>
            <p:cNvSpPr>
              <a:spLocks noChangeArrowheads="1"/>
            </p:cNvSpPr>
            <p:nvPr/>
          </p:nvSpPr>
          <p:spPr bwMode="auto">
            <a:xfrm>
              <a:off x="4704" y="2592"/>
              <a:ext cx="240" cy="2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3" name="Rectangle 80"/>
            <p:cNvSpPr>
              <a:spLocks noChangeArrowheads="1"/>
            </p:cNvSpPr>
            <p:nvPr/>
          </p:nvSpPr>
          <p:spPr bwMode="auto">
            <a:xfrm>
              <a:off x="4944" y="2592"/>
              <a:ext cx="240" cy="2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6642" name="Rectangle 81"/>
          <p:cNvSpPr>
            <a:spLocks noChangeArrowheads="1"/>
          </p:cNvSpPr>
          <p:nvPr/>
        </p:nvSpPr>
        <p:spPr bwMode="auto">
          <a:xfrm>
            <a:off x="6705600" y="1143000"/>
            <a:ext cx="381000" cy="3810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43" name="Rectangle 82"/>
          <p:cNvSpPr>
            <a:spLocks noChangeArrowheads="1"/>
          </p:cNvSpPr>
          <p:nvPr/>
        </p:nvSpPr>
        <p:spPr bwMode="auto">
          <a:xfrm>
            <a:off x="6705600" y="609600"/>
            <a:ext cx="381000" cy="3810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44" name="Text Box 83"/>
          <p:cNvSpPr txBox="1">
            <a:spLocks noChangeArrowheads="1"/>
          </p:cNvSpPr>
          <p:nvPr/>
        </p:nvSpPr>
        <p:spPr bwMode="auto">
          <a:xfrm>
            <a:off x="7391400" y="609600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/>
              <a:t>Useful </a:t>
            </a:r>
          </a:p>
        </p:txBody>
      </p:sp>
      <p:sp>
        <p:nvSpPr>
          <p:cNvPr id="26645" name="Text Box 84"/>
          <p:cNvSpPr txBox="1">
            <a:spLocks noChangeArrowheads="1"/>
          </p:cNvSpPr>
          <p:nvPr/>
        </p:nvSpPr>
        <p:spPr bwMode="auto">
          <a:xfrm>
            <a:off x="7391400" y="1066800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Useless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>
          <a:xfrm>
            <a:off x="2593976" y="4943475"/>
            <a:ext cx="1824830" cy="46672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Z-Buffer</a:t>
            </a:r>
            <a:endParaRPr lang="en-US" dirty="0"/>
          </a:p>
        </p:txBody>
      </p:sp>
      <p:sp>
        <p:nvSpPr>
          <p:cNvPr id="21" name="Rounded Rectangle 20"/>
          <p:cNvSpPr/>
          <p:nvPr/>
        </p:nvSpPr>
        <p:spPr>
          <a:xfrm>
            <a:off x="2590007" y="3733800"/>
            <a:ext cx="1828799" cy="46672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Rasterize</a:t>
            </a:r>
            <a:endParaRPr lang="en-US" dirty="0"/>
          </a:p>
        </p:txBody>
      </p:sp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GPU</a:t>
            </a:r>
            <a:r>
              <a:rPr lang="en-US" dirty="0" smtClean="0"/>
              <a:t> graphics processing model</a:t>
            </a:r>
            <a:endParaRPr lang="en-US" dirty="0"/>
          </a:p>
        </p:txBody>
      </p:sp>
      <p:cxnSp>
        <p:nvCxnSpPr>
          <p:cNvPr id="130052" name="AutoShape 4"/>
          <p:cNvCxnSpPr>
            <a:cxnSpLocks noChangeShapeType="1"/>
            <a:stCxn id="130062" idx="2"/>
            <a:endCxn id="21" idx="0"/>
          </p:cNvCxnSpPr>
          <p:nvPr/>
        </p:nvCxnSpPr>
        <p:spPr bwMode="auto">
          <a:xfrm flipH="1">
            <a:off x="3505200" y="3575050"/>
            <a:ext cx="0" cy="1587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cxnSp>
      <p:cxnSp>
        <p:nvCxnSpPr>
          <p:cNvPr id="130053" name="AutoShape 5"/>
          <p:cNvCxnSpPr>
            <a:cxnSpLocks noChangeShapeType="1"/>
            <a:stCxn id="25" idx="2"/>
            <a:endCxn id="130066" idx="0"/>
          </p:cNvCxnSpPr>
          <p:nvPr/>
        </p:nvCxnSpPr>
        <p:spPr bwMode="auto">
          <a:xfrm>
            <a:off x="3506788" y="5410200"/>
            <a:ext cx="0" cy="4730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cxnSp>
      <p:cxnSp>
        <p:nvCxnSpPr>
          <p:cNvPr id="130054" name="AutoShape 6"/>
          <p:cNvCxnSpPr>
            <a:cxnSpLocks noChangeShapeType="1"/>
            <a:stCxn id="130061" idx="2"/>
            <a:endCxn id="130062" idx="0"/>
          </p:cNvCxnSpPr>
          <p:nvPr/>
        </p:nvCxnSpPr>
        <p:spPr bwMode="auto">
          <a:xfrm>
            <a:off x="3505200" y="2960688"/>
            <a:ext cx="0" cy="1476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cxnSp>
      <p:cxnSp>
        <p:nvCxnSpPr>
          <p:cNvPr id="130055" name="AutoShape 7"/>
          <p:cNvCxnSpPr>
            <a:cxnSpLocks noChangeShapeType="1"/>
            <a:stCxn id="130065" idx="2"/>
            <a:endCxn id="130061" idx="0"/>
          </p:cNvCxnSpPr>
          <p:nvPr/>
        </p:nvCxnSpPr>
        <p:spPr bwMode="auto">
          <a:xfrm>
            <a:off x="3505200" y="1905000"/>
            <a:ext cx="0" cy="5889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cxnSp>
      <p:cxnSp>
        <p:nvCxnSpPr>
          <p:cNvPr id="130057" name="AutoShape 9"/>
          <p:cNvCxnSpPr>
            <a:cxnSpLocks noChangeShapeType="1"/>
            <a:stCxn id="30" idx="1"/>
            <a:endCxn id="130061" idx="3"/>
          </p:cNvCxnSpPr>
          <p:nvPr/>
        </p:nvCxnSpPr>
        <p:spPr bwMode="auto">
          <a:xfrm flipH="1">
            <a:off x="4419600" y="2727325"/>
            <a:ext cx="304800" cy="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cxnSp>
      <p:cxnSp>
        <p:nvCxnSpPr>
          <p:cNvPr id="130058" name="AutoShape 10"/>
          <p:cNvCxnSpPr>
            <a:cxnSpLocks noChangeShapeType="1"/>
            <a:stCxn id="30" idx="2"/>
            <a:endCxn id="130063" idx="3"/>
          </p:cNvCxnSpPr>
          <p:nvPr/>
        </p:nvCxnSpPr>
        <p:spPr bwMode="auto">
          <a:xfrm rot="5400000">
            <a:off x="4224536" y="3378795"/>
            <a:ext cx="1393032" cy="1002904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cxnSp>
      <p:cxnSp>
        <p:nvCxnSpPr>
          <p:cNvPr id="130059" name="AutoShape 11"/>
          <p:cNvCxnSpPr>
            <a:cxnSpLocks noChangeShapeType="1"/>
            <a:stCxn id="25" idx="2"/>
            <a:endCxn id="30" idx="3"/>
          </p:cNvCxnSpPr>
          <p:nvPr/>
        </p:nvCxnSpPr>
        <p:spPr bwMode="auto">
          <a:xfrm rot="5400000" flipH="1" flipV="1">
            <a:off x="3472061" y="2761655"/>
            <a:ext cx="2682875" cy="2614216"/>
          </a:xfrm>
          <a:prstGeom prst="bentConnector4">
            <a:avLst>
              <a:gd name="adj1" fmla="val -8521"/>
              <a:gd name="adj2" fmla="val 108744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cxnSp>
      <p:cxnSp>
        <p:nvCxnSpPr>
          <p:cNvPr id="130060" name="AutoShape 12"/>
          <p:cNvCxnSpPr>
            <a:cxnSpLocks noChangeShapeType="1"/>
            <a:stCxn id="30" idx="2"/>
            <a:endCxn id="130062" idx="3"/>
          </p:cNvCxnSpPr>
          <p:nvPr/>
        </p:nvCxnSpPr>
        <p:spPr bwMode="auto">
          <a:xfrm rot="5400000">
            <a:off x="4842074" y="2761257"/>
            <a:ext cx="157957" cy="1002904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cxnSp>
      <p:sp>
        <p:nvSpPr>
          <p:cNvPr id="130061" name="Text Box 13"/>
          <p:cNvSpPr txBox="1">
            <a:spLocks noChangeArrowheads="1"/>
          </p:cNvSpPr>
          <p:nvPr/>
        </p:nvSpPr>
        <p:spPr bwMode="auto">
          <a:xfrm>
            <a:off x="2590800" y="2493963"/>
            <a:ext cx="182880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dirty="0">
                <a:latin typeface="Helvetica" charset="0"/>
                <a:ea typeface="ＭＳ Ｐゴシック" charset="-128"/>
                <a:cs typeface="ＭＳ Ｐゴシック" charset="-128"/>
              </a:rPr>
              <a:t>Vertex</a:t>
            </a:r>
          </a:p>
        </p:txBody>
      </p:sp>
      <p:sp>
        <p:nvSpPr>
          <p:cNvPr id="130062" name="Text Box 14"/>
          <p:cNvSpPr txBox="1">
            <a:spLocks noChangeArrowheads="1"/>
          </p:cNvSpPr>
          <p:nvPr/>
        </p:nvSpPr>
        <p:spPr bwMode="auto">
          <a:xfrm>
            <a:off x="2590800" y="3108325"/>
            <a:ext cx="182880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latin typeface="Helvetica" charset="0"/>
                <a:ea typeface="ＭＳ Ｐゴシック" charset="-128"/>
                <a:cs typeface="ＭＳ Ｐゴシック" charset="-128"/>
              </a:rPr>
              <a:t>Geometry</a:t>
            </a:r>
          </a:p>
        </p:txBody>
      </p:sp>
      <p:sp>
        <p:nvSpPr>
          <p:cNvPr id="130063" name="Text Box 15"/>
          <p:cNvSpPr txBox="1">
            <a:spLocks noChangeArrowheads="1"/>
          </p:cNvSpPr>
          <p:nvPr/>
        </p:nvSpPr>
        <p:spPr bwMode="auto">
          <a:xfrm>
            <a:off x="2590800" y="4343400"/>
            <a:ext cx="182880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latin typeface="Helvetica" charset="0"/>
                <a:ea typeface="ＭＳ Ｐゴシック" charset="-128"/>
                <a:cs typeface="ＭＳ Ｐゴシック" charset="-128"/>
              </a:rPr>
              <a:t>Fragment</a:t>
            </a:r>
          </a:p>
        </p:txBody>
      </p:sp>
      <p:cxnSp>
        <p:nvCxnSpPr>
          <p:cNvPr id="130064" name="AutoShape 16"/>
          <p:cNvCxnSpPr>
            <a:cxnSpLocks noChangeShapeType="1"/>
            <a:stCxn id="30" idx="0"/>
            <a:endCxn id="130061" idx="0"/>
          </p:cNvCxnSpPr>
          <p:nvPr/>
        </p:nvCxnSpPr>
        <p:spPr bwMode="auto">
          <a:xfrm rot="16200000" flipH="1" flipV="1">
            <a:off x="4352329" y="1423788"/>
            <a:ext cx="223045" cy="1917304"/>
          </a:xfrm>
          <a:prstGeom prst="bentConnector3">
            <a:avLst>
              <a:gd name="adj1" fmla="val -102491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cxnSp>
      <p:sp>
        <p:nvSpPr>
          <p:cNvPr id="130065" name="Text Box 17"/>
          <p:cNvSpPr txBox="1">
            <a:spLocks noChangeArrowheads="1"/>
          </p:cNvSpPr>
          <p:nvPr/>
        </p:nvSpPr>
        <p:spPr bwMode="auto">
          <a:xfrm>
            <a:off x="2590007" y="1447800"/>
            <a:ext cx="182879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50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2400" dirty="0">
                <a:latin typeface="Helvetica" charset="0"/>
                <a:ea typeface="ＭＳ Ｐゴシック" charset="-128"/>
                <a:cs typeface="ＭＳ Ｐゴシック" charset="-128"/>
              </a:rPr>
              <a:t>CPU</a:t>
            </a:r>
          </a:p>
        </p:txBody>
      </p:sp>
      <p:sp>
        <p:nvSpPr>
          <p:cNvPr id="130066" name="Text Box 18"/>
          <p:cNvSpPr txBox="1">
            <a:spLocks noChangeArrowheads="1"/>
          </p:cNvSpPr>
          <p:nvPr/>
        </p:nvSpPr>
        <p:spPr bwMode="auto">
          <a:xfrm>
            <a:off x="2593976" y="5883275"/>
            <a:ext cx="182483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50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2400" dirty="0">
                <a:latin typeface="Helvetica" charset="0"/>
                <a:ea typeface="ＭＳ Ｐゴシック" charset="-128"/>
                <a:cs typeface="ＭＳ Ｐゴシック" charset="-128"/>
              </a:rPr>
              <a:t>Displayed</a:t>
            </a:r>
          </a:p>
          <a:p>
            <a:pPr algn="ctr" eaLnBrk="0" hangingPunct="0"/>
            <a:r>
              <a:rPr lang="en-US" sz="2400" dirty="0">
                <a:latin typeface="Helvetica" charset="0"/>
                <a:ea typeface="ＭＳ Ｐゴシック" charset="-128"/>
                <a:cs typeface="ＭＳ Ｐゴシック" charset="-128"/>
              </a:rPr>
              <a:t>Pixels</a:t>
            </a:r>
          </a:p>
        </p:txBody>
      </p:sp>
      <p:cxnSp>
        <p:nvCxnSpPr>
          <p:cNvPr id="23" name="AutoShape 4"/>
          <p:cNvCxnSpPr>
            <a:cxnSpLocks noChangeShapeType="1"/>
            <a:stCxn id="21" idx="2"/>
            <a:endCxn id="130063" idx="0"/>
          </p:cNvCxnSpPr>
          <p:nvPr/>
        </p:nvCxnSpPr>
        <p:spPr bwMode="auto">
          <a:xfrm>
            <a:off x="3504407" y="4200525"/>
            <a:ext cx="793" cy="142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cxnSp>
      <p:cxnSp>
        <p:nvCxnSpPr>
          <p:cNvPr id="33" name="AutoShape 4"/>
          <p:cNvCxnSpPr>
            <a:cxnSpLocks noChangeShapeType="1"/>
            <a:stCxn id="130063" idx="2"/>
            <a:endCxn id="25" idx="0"/>
          </p:cNvCxnSpPr>
          <p:nvPr/>
        </p:nvCxnSpPr>
        <p:spPr bwMode="auto">
          <a:xfrm>
            <a:off x="3505200" y="4810125"/>
            <a:ext cx="1191" cy="1333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cxnSp>
      <p:sp>
        <p:nvSpPr>
          <p:cNvPr id="30" name="Rounded Rectangle 29"/>
          <p:cNvSpPr/>
          <p:nvPr/>
        </p:nvSpPr>
        <p:spPr>
          <a:xfrm>
            <a:off x="4724400" y="2270918"/>
            <a:ext cx="1396207" cy="91281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Texture/Buffer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792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06443"/>
            <a:ext cx="5638799" cy="533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27652" name="Rectangle 11"/>
          <p:cNvSpPr>
            <a:spLocks noChangeArrowheads="1"/>
          </p:cNvSpPr>
          <p:nvPr/>
        </p:nvSpPr>
        <p:spPr bwMode="auto">
          <a:xfrm>
            <a:off x="5711825" y="6519863"/>
            <a:ext cx="34417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/>
          <a:p>
            <a:pPr algn="r" eaLnBrk="0" hangingPunct="0"/>
            <a:r>
              <a:rPr lang="en-US" sz="1600"/>
              <a:t>[Kilgaraff and Fernando, GPU Gems 2]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NVIDIA GeForce 6</a:t>
            </a:r>
            <a:endParaRPr lang="en-US" dirty="0"/>
          </a:p>
        </p:txBody>
      </p:sp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6858000" y="1676400"/>
            <a:ext cx="182880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dirty="0">
                <a:latin typeface="Helvetica" charset="0"/>
                <a:ea typeface="ＭＳ Ｐゴシック" charset="-128"/>
                <a:cs typeface="ＭＳ Ｐゴシック" charset="-128"/>
              </a:rPr>
              <a:t>Vertex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858000" y="2362200"/>
            <a:ext cx="1828799" cy="46672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Rasterize</a:t>
            </a:r>
            <a:endParaRPr lang="en-US" dirty="0"/>
          </a:p>
        </p:txBody>
      </p:sp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6857999" y="3429000"/>
            <a:ext cx="182880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latin typeface="Helvetica" charset="0"/>
                <a:ea typeface="ＭＳ Ｐゴシック" charset="-128"/>
                <a:cs typeface="ＭＳ Ｐゴシック" charset="-128"/>
              </a:rPr>
              <a:t>Fragment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857999" y="4710112"/>
            <a:ext cx="1824830" cy="46672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Z-Buffer</a:t>
            </a:r>
            <a:endParaRPr lang="en-US" dirty="0"/>
          </a:p>
        </p:txBody>
      </p:sp>
      <p:sp>
        <p:nvSpPr>
          <p:cNvPr id="9" name="Text Box 18"/>
          <p:cNvSpPr txBox="1">
            <a:spLocks noChangeArrowheads="1"/>
          </p:cNvSpPr>
          <p:nvPr/>
        </p:nvSpPr>
        <p:spPr bwMode="auto">
          <a:xfrm>
            <a:off x="6838243" y="5562600"/>
            <a:ext cx="182483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50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2400" dirty="0">
                <a:latin typeface="Helvetica" charset="0"/>
                <a:ea typeface="ＭＳ Ｐゴシック" charset="-128"/>
                <a:cs typeface="ＭＳ Ｐゴシック" charset="-128"/>
              </a:rPr>
              <a:t>Displayed</a:t>
            </a:r>
          </a:p>
          <a:p>
            <a:pPr algn="ctr" eaLnBrk="0" hangingPunct="0"/>
            <a:r>
              <a:rPr lang="en-US" sz="2400" dirty="0">
                <a:latin typeface="Helvetica" charset="0"/>
                <a:ea typeface="ＭＳ Ｐゴシック" charset="-128"/>
                <a:cs typeface="ＭＳ Ｐゴシック" charset="-128"/>
              </a:rPr>
              <a:t>Pixels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>
          <a:xfrm>
            <a:off x="2593976" y="4943475"/>
            <a:ext cx="1824830" cy="46672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Z-Buffer</a:t>
            </a:r>
            <a:endParaRPr lang="en-US" dirty="0"/>
          </a:p>
        </p:txBody>
      </p:sp>
      <p:sp>
        <p:nvSpPr>
          <p:cNvPr id="21" name="Rounded Rectangle 20"/>
          <p:cNvSpPr/>
          <p:nvPr/>
        </p:nvSpPr>
        <p:spPr>
          <a:xfrm>
            <a:off x="2590007" y="3733800"/>
            <a:ext cx="1828799" cy="46672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Rasterize</a:t>
            </a:r>
            <a:endParaRPr lang="en-US" dirty="0"/>
          </a:p>
        </p:txBody>
      </p:sp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GPU</a:t>
            </a:r>
            <a:r>
              <a:rPr lang="en-US" dirty="0" smtClean="0"/>
              <a:t> graphics processing model</a:t>
            </a:r>
            <a:endParaRPr lang="en-US" dirty="0"/>
          </a:p>
        </p:txBody>
      </p:sp>
      <p:cxnSp>
        <p:nvCxnSpPr>
          <p:cNvPr id="130052" name="AutoShape 4"/>
          <p:cNvCxnSpPr>
            <a:cxnSpLocks noChangeShapeType="1"/>
            <a:stCxn id="130062" idx="2"/>
            <a:endCxn id="21" idx="0"/>
          </p:cNvCxnSpPr>
          <p:nvPr/>
        </p:nvCxnSpPr>
        <p:spPr bwMode="auto">
          <a:xfrm flipH="1">
            <a:off x="3505200" y="3575050"/>
            <a:ext cx="0" cy="1587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cxnSp>
      <p:cxnSp>
        <p:nvCxnSpPr>
          <p:cNvPr id="130053" name="AutoShape 5"/>
          <p:cNvCxnSpPr>
            <a:cxnSpLocks noChangeShapeType="1"/>
            <a:stCxn id="25" idx="2"/>
            <a:endCxn id="130066" idx="0"/>
          </p:cNvCxnSpPr>
          <p:nvPr/>
        </p:nvCxnSpPr>
        <p:spPr bwMode="auto">
          <a:xfrm>
            <a:off x="3506788" y="5410200"/>
            <a:ext cx="0" cy="4730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cxnSp>
      <p:cxnSp>
        <p:nvCxnSpPr>
          <p:cNvPr id="130054" name="AutoShape 6"/>
          <p:cNvCxnSpPr>
            <a:cxnSpLocks noChangeShapeType="1"/>
            <a:stCxn id="130061" idx="2"/>
            <a:endCxn id="130062" idx="0"/>
          </p:cNvCxnSpPr>
          <p:nvPr/>
        </p:nvCxnSpPr>
        <p:spPr bwMode="auto">
          <a:xfrm>
            <a:off x="3505200" y="2960688"/>
            <a:ext cx="0" cy="1476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cxnSp>
      <p:cxnSp>
        <p:nvCxnSpPr>
          <p:cNvPr id="130055" name="AutoShape 7"/>
          <p:cNvCxnSpPr>
            <a:cxnSpLocks noChangeShapeType="1"/>
            <a:stCxn id="130065" idx="2"/>
            <a:endCxn id="130061" idx="0"/>
          </p:cNvCxnSpPr>
          <p:nvPr/>
        </p:nvCxnSpPr>
        <p:spPr bwMode="auto">
          <a:xfrm>
            <a:off x="3505200" y="1905000"/>
            <a:ext cx="0" cy="5889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cxnSp>
      <p:cxnSp>
        <p:nvCxnSpPr>
          <p:cNvPr id="130057" name="AutoShape 9"/>
          <p:cNvCxnSpPr>
            <a:cxnSpLocks noChangeShapeType="1"/>
            <a:stCxn id="30" idx="1"/>
            <a:endCxn id="130061" idx="3"/>
          </p:cNvCxnSpPr>
          <p:nvPr/>
        </p:nvCxnSpPr>
        <p:spPr bwMode="auto">
          <a:xfrm flipH="1">
            <a:off x="4419600" y="2727325"/>
            <a:ext cx="304800" cy="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cxnSp>
      <p:cxnSp>
        <p:nvCxnSpPr>
          <p:cNvPr id="130058" name="AutoShape 10"/>
          <p:cNvCxnSpPr>
            <a:cxnSpLocks noChangeShapeType="1"/>
            <a:stCxn id="30" idx="2"/>
            <a:endCxn id="130063" idx="3"/>
          </p:cNvCxnSpPr>
          <p:nvPr/>
        </p:nvCxnSpPr>
        <p:spPr bwMode="auto">
          <a:xfrm rot="5400000">
            <a:off x="4224536" y="3378795"/>
            <a:ext cx="1393032" cy="1002904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cxnSp>
      <p:cxnSp>
        <p:nvCxnSpPr>
          <p:cNvPr id="130059" name="AutoShape 11"/>
          <p:cNvCxnSpPr>
            <a:cxnSpLocks noChangeShapeType="1"/>
            <a:stCxn id="25" idx="2"/>
            <a:endCxn id="30" idx="3"/>
          </p:cNvCxnSpPr>
          <p:nvPr/>
        </p:nvCxnSpPr>
        <p:spPr bwMode="auto">
          <a:xfrm rot="5400000" flipH="1" flipV="1">
            <a:off x="3472061" y="2761655"/>
            <a:ext cx="2682875" cy="2614216"/>
          </a:xfrm>
          <a:prstGeom prst="bentConnector4">
            <a:avLst>
              <a:gd name="adj1" fmla="val -8521"/>
              <a:gd name="adj2" fmla="val 108744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cxnSp>
      <p:cxnSp>
        <p:nvCxnSpPr>
          <p:cNvPr id="130060" name="AutoShape 12"/>
          <p:cNvCxnSpPr>
            <a:cxnSpLocks noChangeShapeType="1"/>
            <a:stCxn id="30" idx="2"/>
            <a:endCxn id="130062" idx="3"/>
          </p:cNvCxnSpPr>
          <p:nvPr/>
        </p:nvCxnSpPr>
        <p:spPr bwMode="auto">
          <a:xfrm rot="5400000">
            <a:off x="4842074" y="2761257"/>
            <a:ext cx="157957" cy="1002904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cxnSp>
      <p:sp>
        <p:nvSpPr>
          <p:cNvPr id="130061" name="Text Box 13"/>
          <p:cNvSpPr txBox="1">
            <a:spLocks noChangeArrowheads="1"/>
          </p:cNvSpPr>
          <p:nvPr/>
        </p:nvSpPr>
        <p:spPr bwMode="auto">
          <a:xfrm>
            <a:off x="2590800" y="2493963"/>
            <a:ext cx="182880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dirty="0">
                <a:latin typeface="Helvetica" charset="0"/>
                <a:ea typeface="ＭＳ Ｐゴシック" charset="-128"/>
                <a:cs typeface="ＭＳ Ｐゴシック" charset="-128"/>
              </a:rPr>
              <a:t>Vertex</a:t>
            </a:r>
          </a:p>
        </p:txBody>
      </p:sp>
      <p:sp>
        <p:nvSpPr>
          <p:cNvPr id="130062" name="Text Box 14"/>
          <p:cNvSpPr txBox="1">
            <a:spLocks noChangeArrowheads="1"/>
          </p:cNvSpPr>
          <p:nvPr/>
        </p:nvSpPr>
        <p:spPr bwMode="auto">
          <a:xfrm>
            <a:off x="2590800" y="3108325"/>
            <a:ext cx="182880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latin typeface="Helvetica" charset="0"/>
                <a:ea typeface="ＭＳ Ｐゴシック" charset="-128"/>
                <a:cs typeface="ＭＳ Ｐゴシック" charset="-128"/>
              </a:rPr>
              <a:t>Geometry</a:t>
            </a:r>
          </a:p>
        </p:txBody>
      </p:sp>
      <p:sp>
        <p:nvSpPr>
          <p:cNvPr id="130063" name="Text Box 15"/>
          <p:cNvSpPr txBox="1">
            <a:spLocks noChangeArrowheads="1"/>
          </p:cNvSpPr>
          <p:nvPr/>
        </p:nvSpPr>
        <p:spPr bwMode="auto">
          <a:xfrm>
            <a:off x="2590800" y="4343400"/>
            <a:ext cx="182880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latin typeface="Helvetica" charset="0"/>
                <a:ea typeface="ＭＳ Ｐゴシック" charset="-128"/>
                <a:cs typeface="ＭＳ Ｐゴシック" charset="-128"/>
              </a:rPr>
              <a:t>Fragment</a:t>
            </a:r>
          </a:p>
        </p:txBody>
      </p:sp>
      <p:cxnSp>
        <p:nvCxnSpPr>
          <p:cNvPr id="130064" name="AutoShape 16"/>
          <p:cNvCxnSpPr>
            <a:cxnSpLocks noChangeShapeType="1"/>
            <a:stCxn id="30" idx="0"/>
            <a:endCxn id="130061" idx="0"/>
          </p:cNvCxnSpPr>
          <p:nvPr/>
        </p:nvCxnSpPr>
        <p:spPr bwMode="auto">
          <a:xfrm rot="16200000" flipH="1" flipV="1">
            <a:off x="4352329" y="1423788"/>
            <a:ext cx="223045" cy="1917304"/>
          </a:xfrm>
          <a:prstGeom prst="bentConnector3">
            <a:avLst>
              <a:gd name="adj1" fmla="val -102491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cxnSp>
      <p:sp>
        <p:nvSpPr>
          <p:cNvPr id="130065" name="Text Box 17"/>
          <p:cNvSpPr txBox="1">
            <a:spLocks noChangeArrowheads="1"/>
          </p:cNvSpPr>
          <p:nvPr/>
        </p:nvSpPr>
        <p:spPr bwMode="auto">
          <a:xfrm>
            <a:off x="2590007" y="1447800"/>
            <a:ext cx="182879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50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2400" dirty="0">
                <a:latin typeface="Helvetica" charset="0"/>
                <a:ea typeface="ＭＳ Ｐゴシック" charset="-128"/>
                <a:cs typeface="ＭＳ Ｐゴシック" charset="-128"/>
              </a:rPr>
              <a:t>CPU</a:t>
            </a:r>
          </a:p>
        </p:txBody>
      </p:sp>
      <p:sp>
        <p:nvSpPr>
          <p:cNvPr id="130066" name="Text Box 18"/>
          <p:cNvSpPr txBox="1">
            <a:spLocks noChangeArrowheads="1"/>
          </p:cNvSpPr>
          <p:nvPr/>
        </p:nvSpPr>
        <p:spPr bwMode="auto">
          <a:xfrm>
            <a:off x="2593976" y="5883275"/>
            <a:ext cx="182483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50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2400" dirty="0">
                <a:latin typeface="Helvetica" charset="0"/>
                <a:ea typeface="ＭＳ Ｐゴシック" charset="-128"/>
                <a:cs typeface="ＭＳ Ｐゴシック" charset="-128"/>
              </a:rPr>
              <a:t>Displayed</a:t>
            </a:r>
          </a:p>
          <a:p>
            <a:pPr algn="ctr" eaLnBrk="0" hangingPunct="0"/>
            <a:r>
              <a:rPr lang="en-US" sz="2400" dirty="0">
                <a:latin typeface="Helvetica" charset="0"/>
                <a:ea typeface="ＭＳ Ｐゴシック" charset="-128"/>
                <a:cs typeface="ＭＳ Ｐゴシック" charset="-128"/>
              </a:rPr>
              <a:t>Pixels</a:t>
            </a:r>
          </a:p>
        </p:txBody>
      </p:sp>
      <p:cxnSp>
        <p:nvCxnSpPr>
          <p:cNvPr id="23" name="AutoShape 4"/>
          <p:cNvCxnSpPr>
            <a:cxnSpLocks noChangeShapeType="1"/>
            <a:stCxn id="21" idx="2"/>
            <a:endCxn id="130063" idx="0"/>
          </p:cNvCxnSpPr>
          <p:nvPr/>
        </p:nvCxnSpPr>
        <p:spPr bwMode="auto">
          <a:xfrm>
            <a:off x="3504407" y="4200525"/>
            <a:ext cx="793" cy="142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cxnSp>
      <p:cxnSp>
        <p:nvCxnSpPr>
          <p:cNvPr id="33" name="AutoShape 4"/>
          <p:cNvCxnSpPr>
            <a:cxnSpLocks noChangeShapeType="1"/>
            <a:stCxn id="130063" idx="2"/>
            <a:endCxn id="25" idx="0"/>
          </p:cNvCxnSpPr>
          <p:nvPr/>
        </p:nvCxnSpPr>
        <p:spPr bwMode="auto">
          <a:xfrm>
            <a:off x="3505200" y="4810125"/>
            <a:ext cx="1191" cy="1333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cxnSp>
      <p:sp>
        <p:nvSpPr>
          <p:cNvPr id="30" name="Rounded Rectangle 29"/>
          <p:cNvSpPr/>
          <p:nvPr/>
        </p:nvSpPr>
        <p:spPr>
          <a:xfrm>
            <a:off x="4724400" y="2270918"/>
            <a:ext cx="1396207" cy="91281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Texture/Buffer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523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84"/>
          <p:cNvSpPr/>
          <p:nvPr/>
        </p:nvSpPr>
        <p:spPr>
          <a:xfrm>
            <a:off x="2497137" y="2667000"/>
            <a:ext cx="2836863" cy="1295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GPU</a:t>
            </a:r>
            <a:r>
              <a:rPr lang="en-US" dirty="0" smtClean="0"/>
              <a:t> graphics processing model</a:t>
            </a:r>
            <a:endParaRPr lang="en-US" dirty="0"/>
          </a:p>
        </p:txBody>
      </p:sp>
      <p:cxnSp>
        <p:nvCxnSpPr>
          <p:cNvPr id="130053" name="AutoShape 5"/>
          <p:cNvCxnSpPr>
            <a:cxnSpLocks noChangeShapeType="1"/>
            <a:stCxn id="2" idx="3"/>
            <a:endCxn id="130066" idx="0"/>
          </p:cNvCxnSpPr>
          <p:nvPr/>
        </p:nvCxnSpPr>
        <p:spPr bwMode="auto">
          <a:xfrm>
            <a:off x="7034215" y="3314701"/>
            <a:ext cx="280192" cy="1258093"/>
          </a:xfrm>
          <a:prstGeom prst="bent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cxnSp>
      <p:cxnSp>
        <p:nvCxnSpPr>
          <p:cNvPr id="130055" name="AutoShape 7"/>
          <p:cNvCxnSpPr>
            <a:cxnSpLocks noChangeShapeType="1"/>
            <a:stCxn id="130065" idx="2"/>
            <a:endCxn id="130061" idx="0"/>
          </p:cNvCxnSpPr>
          <p:nvPr/>
        </p:nvCxnSpPr>
        <p:spPr bwMode="auto">
          <a:xfrm flipH="1">
            <a:off x="3505200" y="2286000"/>
            <a:ext cx="2382" cy="533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cxnSp>
      <p:cxnSp>
        <p:nvCxnSpPr>
          <p:cNvPr id="130059" name="AutoShape 11"/>
          <p:cNvCxnSpPr>
            <a:cxnSpLocks noChangeShapeType="1"/>
            <a:stCxn id="16" idx="2"/>
            <a:endCxn id="2" idx="2"/>
          </p:cNvCxnSpPr>
          <p:nvPr/>
        </p:nvCxnSpPr>
        <p:spPr bwMode="auto">
          <a:xfrm rot="5400000" flipH="1" flipV="1">
            <a:off x="4749669" y="3827065"/>
            <a:ext cx="1641211" cy="1530882"/>
          </a:xfrm>
          <a:prstGeom prst="bentConnector3">
            <a:avLst>
              <a:gd name="adj1" fmla="val -13929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cxnSp>
      <p:cxnSp>
        <p:nvCxnSpPr>
          <p:cNvPr id="130064" name="AutoShape 16"/>
          <p:cNvCxnSpPr>
            <a:cxnSpLocks noChangeShapeType="1"/>
            <a:stCxn id="2" idx="0"/>
            <a:endCxn id="85" idx="0"/>
          </p:cNvCxnSpPr>
          <p:nvPr/>
        </p:nvCxnSpPr>
        <p:spPr bwMode="auto">
          <a:xfrm rot="16200000" flipV="1">
            <a:off x="5030393" y="1552177"/>
            <a:ext cx="190501" cy="2420147"/>
          </a:xfrm>
          <a:prstGeom prst="bentConnector3">
            <a:avLst>
              <a:gd name="adj1" fmla="val 219999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cxnSp>
      <p:sp>
        <p:nvSpPr>
          <p:cNvPr id="130065" name="Text Box 17"/>
          <p:cNvSpPr txBox="1">
            <a:spLocks noChangeArrowheads="1"/>
          </p:cNvSpPr>
          <p:nvPr/>
        </p:nvSpPr>
        <p:spPr bwMode="auto">
          <a:xfrm>
            <a:off x="3094038" y="1828800"/>
            <a:ext cx="8270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50000"/>
              </a:srgb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2400">
                <a:latin typeface="Helvetica" charset="0"/>
                <a:ea typeface="ＭＳ Ｐゴシック" charset="-128"/>
                <a:cs typeface="ＭＳ Ｐゴシック" charset="-128"/>
              </a:rPr>
              <a:t>CPU</a:t>
            </a:r>
          </a:p>
        </p:txBody>
      </p:sp>
      <p:sp>
        <p:nvSpPr>
          <p:cNvPr id="130066" name="Text Box 18"/>
          <p:cNvSpPr txBox="1">
            <a:spLocks noChangeArrowheads="1"/>
          </p:cNvSpPr>
          <p:nvPr/>
        </p:nvSpPr>
        <p:spPr bwMode="auto">
          <a:xfrm>
            <a:off x="6553200" y="4572794"/>
            <a:ext cx="15224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50000"/>
              </a:srgb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2400" dirty="0">
                <a:latin typeface="Helvetica" charset="0"/>
                <a:ea typeface="ＭＳ Ｐゴシック" charset="-128"/>
                <a:cs typeface="ＭＳ Ｐゴシック" charset="-128"/>
              </a:rPr>
              <a:t>Displayed</a:t>
            </a:r>
          </a:p>
          <a:p>
            <a:pPr algn="ctr" eaLnBrk="0" hangingPunct="0"/>
            <a:r>
              <a:rPr lang="en-US" sz="2400" dirty="0">
                <a:latin typeface="Helvetica" charset="0"/>
                <a:ea typeface="ＭＳ Ｐゴシック" charset="-128"/>
                <a:cs typeface="ＭＳ Ｐゴシック" charset="-128"/>
              </a:rPr>
              <a:t>Pixels</a:t>
            </a:r>
          </a:p>
        </p:txBody>
      </p:sp>
      <p:cxnSp>
        <p:nvCxnSpPr>
          <p:cNvPr id="130057" name="AutoShape 9"/>
          <p:cNvCxnSpPr>
            <a:cxnSpLocks noChangeShapeType="1"/>
            <a:stCxn id="2" idx="1"/>
            <a:endCxn id="85" idx="3"/>
          </p:cNvCxnSpPr>
          <p:nvPr/>
        </p:nvCxnSpPr>
        <p:spPr bwMode="auto">
          <a:xfrm flipH="1" flipV="1">
            <a:off x="5334000" y="3314700"/>
            <a:ext cx="303216" cy="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cxnSp>
      <p:sp>
        <p:nvSpPr>
          <p:cNvPr id="130061" name="Text Box 13"/>
          <p:cNvSpPr txBox="1">
            <a:spLocks noChangeArrowheads="1"/>
          </p:cNvSpPr>
          <p:nvPr/>
        </p:nvSpPr>
        <p:spPr bwMode="auto">
          <a:xfrm>
            <a:off x="2590800" y="2819400"/>
            <a:ext cx="182880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latin typeface="Helvetica" charset="0"/>
                <a:ea typeface="ＭＳ Ｐゴシック" charset="-128"/>
                <a:cs typeface="ＭＳ Ｐゴシック" charset="-128"/>
              </a:rPr>
              <a:t>Vertex</a:t>
            </a:r>
          </a:p>
        </p:txBody>
      </p:sp>
      <p:sp>
        <p:nvSpPr>
          <p:cNvPr id="130062" name="Text Box 14"/>
          <p:cNvSpPr txBox="1">
            <a:spLocks noChangeArrowheads="1"/>
          </p:cNvSpPr>
          <p:nvPr/>
        </p:nvSpPr>
        <p:spPr bwMode="auto">
          <a:xfrm>
            <a:off x="2971800" y="3101181"/>
            <a:ext cx="182880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latin typeface="Helvetica" charset="0"/>
                <a:ea typeface="ＭＳ Ｐゴシック" charset="-128"/>
                <a:cs typeface="ＭＳ Ｐゴシック" charset="-128"/>
              </a:rPr>
              <a:t>Geometry</a:t>
            </a:r>
          </a:p>
        </p:txBody>
      </p:sp>
      <p:sp>
        <p:nvSpPr>
          <p:cNvPr id="130063" name="Text Box 15"/>
          <p:cNvSpPr txBox="1">
            <a:spLocks noChangeArrowheads="1"/>
          </p:cNvSpPr>
          <p:nvPr/>
        </p:nvSpPr>
        <p:spPr bwMode="auto">
          <a:xfrm>
            <a:off x="3370263" y="3419475"/>
            <a:ext cx="182880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dirty="0">
                <a:latin typeface="Helvetica" charset="0"/>
                <a:ea typeface="ＭＳ Ｐゴシック" charset="-128"/>
                <a:cs typeface="ＭＳ Ｐゴシック" charset="-128"/>
              </a:rPr>
              <a:t>Fragment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3200400" y="4339431"/>
            <a:ext cx="1439332" cy="46672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Rasterize</a:t>
            </a:r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4123268" y="4946386"/>
            <a:ext cx="1363132" cy="46672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Z-Buffer</a:t>
            </a:r>
            <a:endParaRPr lang="en-US" dirty="0"/>
          </a:p>
        </p:txBody>
      </p:sp>
      <p:sp>
        <p:nvSpPr>
          <p:cNvPr id="2" name="Rounded Rectangle 1"/>
          <p:cNvSpPr/>
          <p:nvPr/>
        </p:nvSpPr>
        <p:spPr>
          <a:xfrm>
            <a:off x="5637216" y="2857501"/>
            <a:ext cx="1396999" cy="91439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Texture/Buffer</a:t>
            </a:r>
            <a:endParaRPr lang="en-US" dirty="0"/>
          </a:p>
        </p:txBody>
      </p:sp>
      <p:cxnSp>
        <p:nvCxnSpPr>
          <p:cNvPr id="23" name="AutoShape 11"/>
          <p:cNvCxnSpPr>
            <a:cxnSpLocks noChangeShapeType="1"/>
            <a:stCxn id="15" idx="2"/>
            <a:endCxn id="2" idx="2"/>
          </p:cNvCxnSpPr>
          <p:nvPr/>
        </p:nvCxnSpPr>
        <p:spPr bwMode="auto">
          <a:xfrm rot="5400000" flipH="1" flipV="1">
            <a:off x="4610763" y="3081203"/>
            <a:ext cx="1034256" cy="2415650"/>
          </a:xfrm>
          <a:prstGeom prst="bentConnector3">
            <a:avLst>
              <a:gd name="adj1" fmla="val -81044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cxnSp>
      <p:cxnSp>
        <p:nvCxnSpPr>
          <p:cNvPr id="28" name="AutoShape 7"/>
          <p:cNvCxnSpPr>
            <a:cxnSpLocks noChangeShapeType="1"/>
            <a:endCxn id="16" idx="0"/>
          </p:cNvCxnSpPr>
          <p:nvPr/>
        </p:nvCxnSpPr>
        <p:spPr bwMode="auto">
          <a:xfrm>
            <a:off x="4804834" y="3962400"/>
            <a:ext cx="0" cy="98398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cxnSp>
      <p:cxnSp>
        <p:nvCxnSpPr>
          <p:cNvPr id="31" name="AutoShape 7"/>
          <p:cNvCxnSpPr>
            <a:cxnSpLocks noChangeShapeType="1"/>
            <a:stCxn id="85" idx="2"/>
            <a:endCxn id="15" idx="0"/>
          </p:cNvCxnSpPr>
          <p:nvPr/>
        </p:nvCxnSpPr>
        <p:spPr bwMode="auto">
          <a:xfrm>
            <a:off x="3915569" y="3962400"/>
            <a:ext cx="4497" cy="37703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cxnSp>
      <p:cxnSp>
        <p:nvCxnSpPr>
          <p:cNvPr id="34" name="AutoShape 11"/>
          <p:cNvCxnSpPr>
            <a:cxnSpLocks noChangeShapeType="1"/>
            <a:endCxn id="2" idx="2"/>
          </p:cNvCxnSpPr>
          <p:nvPr/>
        </p:nvCxnSpPr>
        <p:spPr bwMode="auto">
          <a:xfrm flipV="1">
            <a:off x="2971802" y="3771900"/>
            <a:ext cx="3363914" cy="186690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cxnSp>
      <p:cxnSp>
        <p:nvCxnSpPr>
          <p:cNvPr id="30" name="Straight Connector 29"/>
          <p:cNvCxnSpPr/>
          <p:nvPr/>
        </p:nvCxnSpPr>
        <p:spPr>
          <a:xfrm>
            <a:off x="2971800" y="3962400"/>
            <a:ext cx="0" cy="1676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3252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0" y="1692275"/>
            <a:ext cx="5581650" cy="501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AMD/ATI R600 Dispatch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3733800" y="2057400"/>
            <a:ext cx="1676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Transform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3733800" y="2590800"/>
            <a:ext cx="1676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Shade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3733800" y="3124200"/>
            <a:ext cx="1676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Clip</a:t>
            </a: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3733800" y="3657600"/>
            <a:ext cx="1676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Project</a:t>
            </a: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3733800" y="4191000"/>
            <a:ext cx="1676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Rasterize</a:t>
            </a: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3733800" y="5267325"/>
            <a:ext cx="1676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Texture</a:t>
            </a:r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3733800" y="5791200"/>
            <a:ext cx="1676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Z-buffer</a:t>
            </a:r>
          </a:p>
        </p:txBody>
      </p:sp>
      <p:cxnSp>
        <p:nvCxnSpPr>
          <p:cNvPr id="12298" name="AutoShape 10"/>
          <p:cNvCxnSpPr>
            <a:cxnSpLocks noChangeShapeType="1"/>
            <a:stCxn id="12291" idx="2"/>
            <a:endCxn id="12292" idx="0"/>
          </p:cNvCxnSpPr>
          <p:nvPr/>
        </p:nvCxnSpPr>
        <p:spPr bwMode="auto">
          <a:xfrm>
            <a:off x="4572000" y="2524125"/>
            <a:ext cx="0" cy="666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99" name="AutoShape 11"/>
          <p:cNvCxnSpPr>
            <a:cxnSpLocks noChangeShapeType="1"/>
            <a:stCxn id="12292" idx="2"/>
            <a:endCxn id="12293" idx="0"/>
          </p:cNvCxnSpPr>
          <p:nvPr/>
        </p:nvCxnSpPr>
        <p:spPr bwMode="auto">
          <a:xfrm>
            <a:off x="4572000" y="3057525"/>
            <a:ext cx="0" cy="666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00" name="AutoShape 12"/>
          <p:cNvCxnSpPr>
            <a:cxnSpLocks noChangeShapeType="1"/>
            <a:stCxn id="12293" idx="2"/>
            <a:endCxn id="12294" idx="0"/>
          </p:cNvCxnSpPr>
          <p:nvPr/>
        </p:nvCxnSpPr>
        <p:spPr bwMode="auto">
          <a:xfrm>
            <a:off x="4572000" y="3590925"/>
            <a:ext cx="0" cy="666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01" name="AutoShape 13"/>
          <p:cNvCxnSpPr>
            <a:cxnSpLocks noChangeShapeType="1"/>
            <a:stCxn id="12294" idx="2"/>
            <a:endCxn id="12295" idx="0"/>
          </p:cNvCxnSpPr>
          <p:nvPr/>
        </p:nvCxnSpPr>
        <p:spPr bwMode="auto">
          <a:xfrm>
            <a:off x="4572000" y="4124325"/>
            <a:ext cx="0" cy="666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02" name="AutoShape 14"/>
          <p:cNvCxnSpPr>
            <a:cxnSpLocks noChangeShapeType="1"/>
            <a:stCxn id="12295" idx="2"/>
            <a:endCxn id="12306" idx="0"/>
          </p:cNvCxnSpPr>
          <p:nvPr/>
        </p:nvCxnSpPr>
        <p:spPr bwMode="auto">
          <a:xfrm>
            <a:off x="4572000" y="4657725"/>
            <a:ext cx="0" cy="666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03" name="AutoShape 15"/>
          <p:cNvCxnSpPr>
            <a:cxnSpLocks noChangeShapeType="1"/>
            <a:stCxn id="12296" idx="2"/>
            <a:endCxn id="12297" idx="0"/>
          </p:cNvCxnSpPr>
          <p:nvPr/>
        </p:nvCxnSpPr>
        <p:spPr bwMode="auto">
          <a:xfrm>
            <a:off x="4572000" y="5734050"/>
            <a:ext cx="0" cy="571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04" name="AutoShape 16"/>
          <p:cNvCxnSpPr>
            <a:cxnSpLocks noChangeShapeType="1"/>
            <a:endCxn id="12291" idx="0"/>
          </p:cNvCxnSpPr>
          <p:nvPr/>
        </p:nvCxnSpPr>
        <p:spPr bwMode="auto">
          <a:xfrm>
            <a:off x="4572000" y="1905000"/>
            <a:ext cx="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05" name="AutoShape 17"/>
          <p:cNvCxnSpPr>
            <a:cxnSpLocks noChangeShapeType="1"/>
            <a:stCxn id="12297" idx="2"/>
          </p:cNvCxnSpPr>
          <p:nvPr/>
        </p:nvCxnSpPr>
        <p:spPr bwMode="auto">
          <a:xfrm>
            <a:off x="4572000" y="6257925"/>
            <a:ext cx="0" cy="2190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306" name="Text Box 18"/>
          <p:cNvSpPr txBox="1">
            <a:spLocks noChangeArrowheads="1"/>
          </p:cNvSpPr>
          <p:nvPr/>
        </p:nvSpPr>
        <p:spPr bwMode="auto">
          <a:xfrm>
            <a:off x="3733800" y="4724400"/>
            <a:ext cx="1676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Interpolate</a:t>
            </a:r>
          </a:p>
        </p:txBody>
      </p:sp>
      <p:cxnSp>
        <p:nvCxnSpPr>
          <p:cNvPr id="12307" name="AutoShape 19"/>
          <p:cNvCxnSpPr>
            <a:cxnSpLocks noChangeShapeType="1"/>
            <a:stCxn id="12306" idx="2"/>
            <a:endCxn id="12296" idx="0"/>
          </p:cNvCxnSpPr>
          <p:nvPr/>
        </p:nvCxnSpPr>
        <p:spPr bwMode="auto">
          <a:xfrm>
            <a:off x="4572000" y="5191125"/>
            <a:ext cx="0" cy="76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308" name="AutoShape 20"/>
          <p:cNvSpPr>
            <a:spLocks/>
          </p:cNvSpPr>
          <p:nvPr/>
        </p:nvSpPr>
        <p:spPr bwMode="auto">
          <a:xfrm>
            <a:off x="5562600" y="2057400"/>
            <a:ext cx="381000" cy="2057400"/>
          </a:xfrm>
          <a:prstGeom prst="rightBrace">
            <a:avLst>
              <a:gd name="adj1" fmla="val 45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2309" name="AutoShape 21"/>
          <p:cNvSpPr>
            <a:spLocks/>
          </p:cNvSpPr>
          <p:nvPr/>
        </p:nvSpPr>
        <p:spPr bwMode="auto">
          <a:xfrm>
            <a:off x="5562600" y="5181600"/>
            <a:ext cx="381000" cy="1066800"/>
          </a:xfrm>
          <a:prstGeom prst="rightBrace">
            <a:avLst>
              <a:gd name="adj1" fmla="val 23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2310" name="Text Box 22"/>
          <p:cNvSpPr txBox="1">
            <a:spLocks noChangeArrowheads="1"/>
          </p:cNvSpPr>
          <p:nvPr/>
        </p:nvSpPr>
        <p:spPr bwMode="auto">
          <a:xfrm>
            <a:off x="5953125" y="2857500"/>
            <a:ext cx="1012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Vertex</a:t>
            </a:r>
          </a:p>
        </p:txBody>
      </p:sp>
      <p:sp>
        <p:nvSpPr>
          <p:cNvPr id="12311" name="Text Box 23"/>
          <p:cNvSpPr txBox="1">
            <a:spLocks noChangeArrowheads="1"/>
          </p:cNvSpPr>
          <p:nvPr/>
        </p:nvSpPr>
        <p:spPr bwMode="auto">
          <a:xfrm>
            <a:off x="5953125" y="5486400"/>
            <a:ext cx="1352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Fragment</a:t>
            </a:r>
          </a:p>
        </p:txBody>
      </p:sp>
      <p:sp>
        <p:nvSpPr>
          <p:cNvPr id="12312" name="AutoShape 31"/>
          <p:cNvSpPr>
            <a:spLocks/>
          </p:cNvSpPr>
          <p:nvPr/>
        </p:nvSpPr>
        <p:spPr bwMode="auto">
          <a:xfrm>
            <a:off x="5562600" y="4114800"/>
            <a:ext cx="381000" cy="1066800"/>
          </a:xfrm>
          <a:prstGeom prst="rightBrace">
            <a:avLst>
              <a:gd name="adj1" fmla="val 23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2313" name="Text Box 32"/>
          <p:cNvSpPr txBox="1">
            <a:spLocks noChangeArrowheads="1"/>
          </p:cNvSpPr>
          <p:nvPr/>
        </p:nvSpPr>
        <p:spPr bwMode="auto">
          <a:xfrm>
            <a:off x="5953125" y="4429125"/>
            <a:ext cx="1216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Triangle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Graphics Pipeline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>
                <a:effectLst/>
                <a:latin typeface="Arial" charset="0"/>
                <a:ea typeface="ＭＳ Ｐゴシック" charset="0"/>
              </a:rPr>
              <a:t>SIMD Units</a:t>
            </a:r>
          </a:p>
        </p:txBody>
      </p:sp>
      <p:grpSp>
        <p:nvGrpSpPr>
          <p:cNvPr id="30723" name="Group 365"/>
          <p:cNvGrpSpPr>
            <a:grpSpLocks/>
          </p:cNvGrpSpPr>
          <p:nvPr/>
        </p:nvGrpSpPr>
        <p:grpSpPr bwMode="auto">
          <a:xfrm>
            <a:off x="377825" y="3030538"/>
            <a:ext cx="2728913" cy="2366962"/>
            <a:chOff x="2813" y="1437"/>
            <a:chExt cx="2293" cy="2655"/>
          </a:xfrm>
        </p:grpSpPr>
        <p:grpSp>
          <p:nvGrpSpPr>
            <p:cNvPr id="30727" name="Group 6"/>
            <p:cNvGrpSpPr>
              <a:grpSpLocks/>
            </p:cNvGrpSpPr>
            <p:nvPr/>
          </p:nvGrpSpPr>
          <p:grpSpPr bwMode="auto">
            <a:xfrm>
              <a:off x="2813" y="2123"/>
              <a:ext cx="573" cy="598"/>
              <a:chOff x="1344" y="960"/>
              <a:chExt cx="768" cy="816"/>
            </a:xfrm>
          </p:grpSpPr>
          <p:sp>
            <p:nvSpPr>
              <p:cNvPr id="31058" name="Rectangle 7"/>
              <p:cNvSpPr>
                <a:spLocks noChangeArrowheads="1"/>
              </p:cNvSpPr>
              <p:nvPr/>
            </p:nvSpPr>
            <p:spPr bwMode="auto">
              <a:xfrm>
                <a:off x="1344" y="960"/>
                <a:ext cx="768" cy="81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59" name="Rectangle 8"/>
              <p:cNvSpPr>
                <a:spLocks noChangeArrowheads="1"/>
              </p:cNvSpPr>
              <p:nvPr/>
            </p:nvSpPr>
            <p:spPr bwMode="auto">
              <a:xfrm>
                <a:off x="1488" y="1008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60" name="Rectangle 9"/>
              <p:cNvSpPr>
                <a:spLocks noChangeArrowheads="1"/>
              </p:cNvSpPr>
              <p:nvPr/>
            </p:nvSpPr>
            <p:spPr bwMode="auto">
              <a:xfrm>
                <a:off x="1584" y="1008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61" name="Rectangle 10"/>
              <p:cNvSpPr>
                <a:spLocks noChangeArrowheads="1"/>
              </p:cNvSpPr>
              <p:nvPr/>
            </p:nvSpPr>
            <p:spPr bwMode="auto">
              <a:xfrm>
                <a:off x="1776" y="1008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62" name="Rectangle 11"/>
              <p:cNvSpPr>
                <a:spLocks noChangeArrowheads="1"/>
              </p:cNvSpPr>
              <p:nvPr/>
            </p:nvSpPr>
            <p:spPr bwMode="auto">
              <a:xfrm>
                <a:off x="1680" y="1008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63" name="Rectangle 12"/>
              <p:cNvSpPr>
                <a:spLocks noChangeArrowheads="1"/>
              </p:cNvSpPr>
              <p:nvPr/>
            </p:nvSpPr>
            <p:spPr bwMode="auto">
              <a:xfrm>
                <a:off x="1872" y="1008"/>
                <a:ext cx="96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64" name="Rectangle 13"/>
              <p:cNvSpPr>
                <a:spLocks noChangeArrowheads="1"/>
              </p:cNvSpPr>
              <p:nvPr/>
            </p:nvSpPr>
            <p:spPr bwMode="auto">
              <a:xfrm>
                <a:off x="1488" y="120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65" name="Rectangle 14"/>
              <p:cNvSpPr>
                <a:spLocks noChangeArrowheads="1"/>
              </p:cNvSpPr>
              <p:nvPr/>
            </p:nvSpPr>
            <p:spPr bwMode="auto">
              <a:xfrm>
                <a:off x="1584" y="120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66" name="Rectangle 15"/>
              <p:cNvSpPr>
                <a:spLocks noChangeArrowheads="1"/>
              </p:cNvSpPr>
              <p:nvPr/>
            </p:nvSpPr>
            <p:spPr bwMode="auto">
              <a:xfrm>
                <a:off x="1776" y="120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67" name="Rectangle 16"/>
              <p:cNvSpPr>
                <a:spLocks noChangeArrowheads="1"/>
              </p:cNvSpPr>
              <p:nvPr/>
            </p:nvSpPr>
            <p:spPr bwMode="auto">
              <a:xfrm>
                <a:off x="1680" y="120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68" name="Rectangle 17"/>
              <p:cNvSpPr>
                <a:spLocks noChangeArrowheads="1"/>
              </p:cNvSpPr>
              <p:nvPr/>
            </p:nvSpPr>
            <p:spPr bwMode="auto">
              <a:xfrm>
                <a:off x="1872" y="1200"/>
                <a:ext cx="96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69" name="Rectangle 18"/>
              <p:cNvSpPr>
                <a:spLocks noChangeArrowheads="1"/>
              </p:cNvSpPr>
              <p:nvPr/>
            </p:nvSpPr>
            <p:spPr bwMode="auto">
              <a:xfrm>
                <a:off x="1488" y="1392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70" name="Rectangle 19"/>
              <p:cNvSpPr>
                <a:spLocks noChangeArrowheads="1"/>
              </p:cNvSpPr>
              <p:nvPr/>
            </p:nvSpPr>
            <p:spPr bwMode="auto">
              <a:xfrm>
                <a:off x="1584" y="1392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71" name="Rectangle 20"/>
              <p:cNvSpPr>
                <a:spLocks noChangeArrowheads="1"/>
              </p:cNvSpPr>
              <p:nvPr/>
            </p:nvSpPr>
            <p:spPr bwMode="auto">
              <a:xfrm>
                <a:off x="1776" y="1392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72" name="Rectangle 21"/>
              <p:cNvSpPr>
                <a:spLocks noChangeArrowheads="1"/>
              </p:cNvSpPr>
              <p:nvPr/>
            </p:nvSpPr>
            <p:spPr bwMode="auto">
              <a:xfrm>
                <a:off x="1680" y="1392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73" name="Rectangle 22"/>
              <p:cNvSpPr>
                <a:spLocks noChangeArrowheads="1"/>
              </p:cNvSpPr>
              <p:nvPr/>
            </p:nvSpPr>
            <p:spPr bwMode="auto">
              <a:xfrm>
                <a:off x="1872" y="1392"/>
                <a:ext cx="96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74" name="Rectangle 23"/>
              <p:cNvSpPr>
                <a:spLocks noChangeArrowheads="1"/>
              </p:cNvSpPr>
              <p:nvPr/>
            </p:nvSpPr>
            <p:spPr bwMode="auto">
              <a:xfrm>
                <a:off x="1488" y="1584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75" name="Rectangle 24"/>
              <p:cNvSpPr>
                <a:spLocks noChangeArrowheads="1"/>
              </p:cNvSpPr>
              <p:nvPr/>
            </p:nvSpPr>
            <p:spPr bwMode="auto">
              <a:xfrm>
                <a:off x="1584" y="1584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76" name="Rectangle 25"/>
              <p:cNvSpPr>
                <a:spLocks noChangeArrowheads="1"/>
              </p:cNvSpPr>
              <p:nvPr/>
            </p:nvSpPr>
            <p:spPr bwMode="auto">
              <a:xfrm>
                <a:off x="1776" y="1584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77" name="Rectangle 26"/>
              <p:cNvSpPr>
                <a:spLocks noChangeArrowheads="1"/>
              </p:cNvSpPr>
              <p:nvPr/>
            </p:nvSpPr>
            <p:spPr bwMode="auto">
              <a:xfrm>
                <a:off x="1680" y="1584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78" name="Rectangle 27"/>
              <p:cNvSpPr>
                <a:spLocks noChangeArrowheads="1"/>
              </p:cNvSpPr>
              <p:nvPr/>
            </p:nvSpPr>
            <p:spPr bwMode="auto">
              <a:xfrm>
                <a:off x="1872" y="1584"/>
                <a:ext cx="96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0728" name="Group 28"/>
            <p:cNvGrpSpPr>
              <a:grpSpLocks/>
            </p:cNvGrpSpPr>
            <p:nvPr/>
          </p:nvGrpSpPr>
          <p:grpSpPr bwMode="auto">
            <a:xfrm>
              <a:off x="3386" y="2123"/>
              <a:ext cx="573" cy="598"/>
              <a:chOff x="1344" y="960"/>
              <a:chExt cx="768" cy="816"/>
            </a:xfrm>
          </p:grpSpPr>
          <p:sp>
            <p:nvSpPr>
              <p:cNvPr id="31037" name="Rectangle 29"/>
              <p:cNvSpPr>
                <a:spLocks noChangeArrowheads="1"/>
              </p:cNvSpPr>
              <p:nvPr/>
            </p:nvSpPr>
            <p:spPr bwMode="auto">
              <a:xfrm>
                <a:off x="1344" y="960"/>
                <a:ext cx="768" cy="81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38" name="Rectangle 30"/>
              <p:cNvSpPr>
                <a:spLocks noChangeArrowheads="1"/>
              </p:cNvSpPr>
              <p:nvPr/>
            </p:nvSpPr>
            <p:spPr bwMode="auto">
              <a:xfrm>
                <a:off x="1488" y="1008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39" name="Rectangle 31"/>
              <p:cNvSpPr>
                <a:spLocks noChangeArrowheads="1"/>
              </p:cNvSpPr>
              <p:nvPr/>
            </p:nvSpPr>
            <p:spPr bwMode="auto">
              <a:xfrm>
                <a:off x="1584" y="1008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40" name="Rectangle 32"/>
              <p:cNvSpPr>
                <a:spLocks noChangeArrowheads="1"/>
              </p:cNvSpPr>
              <p:nvPr/>
            </p:nvSpPr>
            <p:spPr bwMode="auto">
              <a:xfrm>
                <a:off x="1776" y="1008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41" name="Rectangle 33"/>
              <p:cNvSpPr>
                <a:spLocks noChangeArrowheads="1"/>
              </p:cNvSpPr>
              <p:nvPr/>
            </p:nvSpPr>
            <p:spPr bwMode="auto">
              <a:xfrm>
                <a:off x="1680" y="1008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42" name="Rectangle 34"/>
              <p:cNvSpPr>
                <a:spLocks noChangeArrowheads="1"/>
              </p:cNvSpPr>
              <p:nvPr/>
            </p:nvSpPr>
            <p:spPr bwMode="auto">
              <a:xfrm>
                <a:off x="1872" y="1008"/>
                <a:ext cx="96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43" name="Rectangle 35"/>
              <p:cNvSpPr>
                <a:spLocks noChangeArrowheads="1"/>
              </p:cNvSpPr>
              <p:nvPr/>
            </p:nvSpPr>
            <p:spPr bwMode="auto">
              <a:xfrm>
                <a:off x="1488" y="120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44" name="Rectangle 36"/>
              <p:cNvSpPr>
                <a:spLocks noChangeArrowheads="1"/>
              </p:cNvSpPr>
              <p:nvPr/>
            </p:nvSpPr>
            <p:spPr bwMode="auto">
              <a:xfrm>
                <a:off x="1584" y="120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45" name="Rectangle 37"/>
              <p:cNvSpPr>
                <a:spLocks noChangeArrowheads="1"/>
              </p:cNvSpPr>
              <p:nvPr/>
            </p:nvSpPr>
            <p:spPr bwMode="auto">
              <a:xfrm>
                <a:off x="1776" y="120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46" name="Rectangle 38"/>
              <p:cNvSpPr>
                <a:spLocks noChangeArrowheads="1"/>
              </p:cNvSpPr>
              <p:nvPr/>
            </p:nvSpPr>
            <p:spPr bwMode="auto">
              <a:xfrm>
                <a:off x="1680" y="120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47" name="Rectangle 39"/>
              <p:cNvSpPr>
                <a:spLocks noChangeArrowheads="1"/>
              </p:cNvSpPr>
              <p:nvPr/>
            </p:nvSpPr>
            <p:spPr bwMode="auto">
              <a:xfrm>
                <a:off x="1872" y="1200"/>
                <a:ext cx="96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48" name="Rectangle 40"/>
              <p:cNvSpPr>
                <a:spLocks noChangeArrowheads="1"/>
              </p:cNvSpPr>
              <p:nvPr/>
            </p:nvSpPr>
            <p:spPr bwMode="auto">
              <a:xfrm>
                <a:off x="1488" y="1392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49" name="Rectangle 41"/>
              <p:cNvSpPr>
                <a:spLocks noChangeArrowheads="1"/>
              </p:cNvSpPr>
              <p:nvPr/>
            </p:nvSpPr>
            <p:spPr bwMode="auto">
              <a:xfrm>
                <a:off x="1584" y="1392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50" name="Rectangle 42"/>
              <p:cNvSpPr>
                <a:spLocks noChangeArrowheads="1"/>
              </p:cNvSpPr>
              <p:nvPr/>
            </p:nvSpPr>
            <p:spPr bwMode="auto">
              <a:xfrm>
                <a:off x="1776" y="1392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51" name="Rectangle 43"/>
              <p:cNvSpPr>
                <a:spLocks noChangeArrowheads="1"/>
              </p:cNvSpPr>
              <p:nvPr/>
            </p:nvSpPr>
            <p:spPr bwMode="auto">
              <a:xfrm>
                <a:off x="1680" y="1392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52" name="Rectangle 44"/>
              <p:cNvSpPr>
                <a:spLocks noChangeArrowheads="1"/>
              </p:cNvSpPr>
              <p:nvPr/>
            </p:nvSpPr>
            <p:spPr bwMode="auto">
              <a:xfrm>
                <a:off x="1872" y="1392"/>
                <a:ext cx="96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53" name="Rectangle 45"/>
              <p:cNvSpPr>
                <a:spLocks noChangeArrowheads="1"/>
              </p:cNvSpPr>
              <p:nvPr/>
            </p:nvSpPr>
            <p:spPr bwMode="auto">
              <a:xfrm>
                <a:off x="1488" y="1584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54" name="Rectangle 46"/>
              <p:cNvSpPr>
                <a:spLocks noChangeArrowheads="1"/>
              </p:cNvSpPr>
              <p:nvPr/>
            </p:nvSpPr>
            <p:spPr bwMode="auto">
              <a:xfrm>
                <a:off x="1584" y="1584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55" name="Rectangle 47"/>
              <p:cNvSpPr>
                <a:spLocks noChangeArrowheads="1"/>
              </p:cNvSpPr>
              <p:nvPr/>
            </p:nvSpPr>
            <p:spPr bwMode="auto">
              <a:xfrm>
                <a:off x="1776" y="1584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56" name="Rectangle 48"/>
              <p:cNvSpPr>
                <a:spLocks noChangeArrowheads="1"/>
              </p:cNvSpPr>
              <p:nvPr/>
            </p:nvSpPr>
            <p:spPr bwMode="auto">
              <a:xfrm>
                <a:off x="1680" y="1584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57" name="Rectangle 49"/>
              <p:cNvSpPr>
                <a:spLocks noChangeArrowheads="1"/>
              </p:cNvSpPr>
              <p:nvPr/>
            </p:nvSpPr>
            <p:spPr bwMode="auto">
              <a:xfrm>
                <a:off x="1872" y="1584"/>
                <a:ext cx="96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0729" name="Group 50"/>
            <p:cNvGrpSpPr>
              <a:grpSpLocks/>
            </p:cNvGrpSpPr>
            <p:nvPr/>
          </p:nvGrpSpPr>
          <p:grpSpPr bwMode="auto">
            <a:xfrm>
              <a:off x="3960" y="2123"/>
              <a:ext cx="573" cy="598"/>
              <a:chOff x="1344" y="960"/>
              <a:chExt cx="768" cy="816"/>
            </a:xfrm>
          </p:grpSpPr>
          <p:sp>
            <p:nvSpPr>
              <p:cNvPr id="31016" name="Rectangle 51"/>
              <p:cNvSpPr>
                <a:spLocks noChangeArrowheads="1"/>
              </p:cNvSpPr>
              <p:nvPr/>
            </p:nvSpPr>
            <p:spPr bwMode="auto">
              <a:xfrm>
                <a:off x="1344" y="960"/>
                <a:ext cx="768" cy="81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17" name="Rectangle 52"/>
              <p:cNvSpPr>
                <a:spLocks noChangeArrowheads="1"/>
              </p:cNvSpPr>
              <p:nvPr/>
            </p:nvSpPr>
            <p:spPr bwMode="auto">
              <a:xfrm>
                <a:off x="1488" y="1008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18" name="Rectangle 53"/>
              <p:cNvSpPr>
                <a:spLocks noChangeArrowheads="1"/>
              </p:cNvSpPr>
              <p:nvPr/>
            </p:nvSpPr>
            <p:spPr bwMode="auto">
              <a:xfrm>
                <a:off x="1584" y="1008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19" name="Rectangle 54"/>
              <p:cNvSpPr>
                <a:spLocks noChangeArrowheads="1"/>
              </p:cNvSpPr>
              <p:nvPr/>
            </p:nvSpPr>
            <p:spPr bwMode="auto">
              <a:xfrm>
                <a:off x="1776" y="1008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20" name="Rectangle 55"/>
              <p:cNvSpPr>
                <a:spLocks noChangeArrowheads="1"/>
              </p:cNvSpPr>
              <p:nvPr/>
            </p:nvSpPr>
            <p:spPr bwMode="auto">
              <a:xfrm>
                <a:off x="1680" y="1008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21" name="Rectangle 56"/>
              <p:cNvSpPr>
                <a:spLocks noChangeArrowheads="1"/>
              </p:cNvSpPr>
              <p:nvPr/>
            </p:nvSpPr>
            <p:spPr bwMode="auto">
              <a:xfrm>
                <a:off x="1872" y="1008"/>
                <a:ext cx="96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22" name="Rectangle 57"/>
              <p:cNvSpPr>
                <a:spLocks noChangeArrowheads="1"/>
              </p:cNvSpPr>
              <p:nvPr/>
            </p:nvSpPr>
            <p:spPr bwMode="auto">
              <a:xfrm>
                <a:off x="1488" y="120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23" name="Rectangle 58"/>
              <p:cNvSpPr>
                <a:spLocks noChangeArrowheads="1"/>
              </p:cNvSpPr>
              <p:nvPr/>
            </p:nvSpPr>
            <p:spPr bwMode="auto">
              <a:xfrm>
                <a:off x="1584" y="120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24" name="Rectangle 59"/>
              <p:cNvSpPr>
                <a:spLocks noChangeArrowheads="1"/>
              </p:cNvSpPr>
              <p:nvPr/>
            </p:nvSpPr>
            <p:spPr bwMode="auto">
              <a:xfrm>
                <a:off x="1776" y="120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25" name="Rectangle 60"/>
              <p:cNvSpPr>
                <a:spLocks noChangeArrowheads="1"/>
              </p:cNvSpPr>
              <p:nvPr/>
            </p:nvSpPr>
            <p:spPr bwMode="auto">
              <a:xfrm>
                <a:off x="1680" y="120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26" name="Rectangle 61"/>
              <p:cNvSpPr>
                <a:spLocks noChangeArrowheads="1"/>
              </p:cNvSpPr>
              <p:nvPr/>
            </p:nvSpPr>
            <p:spPr bwMode="auto">
              <a:xfrm>
                <a:off x="1872" y="1200"/>
                <a:ext cx="96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27" name="Rectangle 62"/>
              <p:cNvSpPr>
                <a:spLocks noChangeArrowheads="1"/>
              </p:cNvSpPr>
              <p:nvPr/>
            </p:nvSpPr>
            <p:spPr bwMode="auto">
              <a:xfrm>
                <a:off x="1488" y="1392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28" name="Rectangle 63"/>
              <p:cNvSpPr>
                <a:spLocks noChangeArrowheads="1"/>
              </p:cNvSpPr>
              <p:nvPr/>
            </p:nvSpPr>
            <p:spPr bwMode="auto">
              <a:xfrm>
                <a:off x="1584" y="1392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29" name="Rectangle 64"/>
              <p:cNvSpPr>
                <a:spLocks noChangeArrowheads="1"/>
              </p:cNvSpPr>
              <p:nvPr/>
            </p:nvSpPr>
            <p:spPr bwMode="auto">
              <a:xfrm>
                <a:off x="1776" y="1392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30" name="Rectangle 65"/>
              <p:cNvSpPr>
                <a:spLocks noChangeArrowheads="1"/>
              </p:cNvSpPr>
              <p:nvPr/>
            </p:nvSpPr>
            <p:spPr bwMode="auto">
              <a:xfrm>
                <a:off x="1680" y="1392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31" name="Rectangle 66"/>
              <p:cNvSpPr>
                <a:spLocks noChangeArrowheads="1"/>
              </p:cNvSpPr>
              <p:nvPr/>
            </p:nvSpPr>
            <p:spPr bwMode="auto">
              <a:xfrm>
                <a:off x="1872" y="1392"/>
                <a:ext cx="96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32" name="Rectangle 67"/>
              <p:cNvSpPr>
                <a:spLocks noChangeArrowheads="1"/>
              </p:cNvSpPr>
              <p:nvPr/>
            </p:nvSpPr>
            <p:spPr bwMode="auto">
              <a:xfrm>
                <a:off x="1488" y="1584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33" name="Rectangle 68"/>
              <p:cNvSpPr>
                <a:spLocks noChangeArrowheads="1"/>
              </p:cNvSpPr>
              <p:nvPr/>
            </p:nvSpPr>
            <p:spPr bwMode="auto">
              <a:xfrm>
                <a:off x="1584" y="1584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34" name="Rectangle 69"/>
              <p:cNvSpPr>
                <a:spLocks noChangeArrowheads="1"/>
              </p:cNvSpPr>
              <p:nvPr/>
            </p:nvSpPr>
            <p:spPr bwMode="auto">
              <a:xfrm>
                <a:off x="1776" y="1584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35" name="Rectangle 70"/>
              <p:cNvSpPr>
                <a:spLocks noChangeArrowheads="1"/>
              </p:cNvSpPr>
              <p:nvPr/>
            </p:nvSpPr>
            <p:spPr bwMode="auto">
              <a:xfrm>
                <a:off x="1680" y="1584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36" name="Rectangle 71"/>
              <p:cNvSpPr>
                <a:spLocks noChangeArrowheads="1"/>
              </p:cNvSpPr>
              <p:nvPr/>
            </p:nvSpPr>
            <p:spPr bwMode="auto">
              <a:xfrm>
                <a:off x="1872" y="1584"/>
                <a:ext cx="96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0730" name="Group 72"/>
            <p:cNvGrpSpPr>
              <a:grpSpLocks/>
            </p:cNvGrpSpPr>
            <p:nvPr/>
          </p:nvGrpSpPr>
          <p:grpSpPr bwMode="auto">
            <a:xfrm>
              <a:off x="4533" y="2123"/>
              <a:ext cx="573" cy="598"/>
              <a:chOff x="1344" y="960"/>
              <a:chExt cx="768" cy="816"/>
            </a:xfrm>
          </p:grpSpPr>
          <p:sp>
            <p:nvSpPr>
              <p:cNvPr id="30995" name="Rectangle 73"/>
              <p:cNvSpPr>
                <a:spLocks noChangeArrowheads="1"/>
              </p:cNvSpPr>
              <p:nvPr/>
            </p:nvSpPr>
            <p:spPr bwMode="auto">
              <a:xfrm>
                <a:off x="1344" y="960"/>
                <a:ext cx="768" cy="81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96" name="Rectangle 74"/>
              <p:cNvSpPr>
                <a:spLocks noChangeArrowheads="1"/>
              </p:cNvSpPr>
              <p:nvPr/>
            </p:nvSpPr>
            <p:spPr bwMode="auto">
              <a:xfrm>
                <a:off x="1488" y="1008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97" name="Rectangle 75"/>
              <p:cNvSpPr>
                <a:spLocks noChangeArrowheads="1"/>
              </p:cNvSpPr>
              <p:nvPr/>
            </p:nvSpPr>
            <p:spPr bwMode="auto">
              <a:xfrm>
                <a:off x="1584" y="1008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98" name="Rectangle 76"/>
              <p:cNvSpPr>
                <a:spLocks noChangeArrowheads="1"/>
              </p:cNvSpPr>
              <p:nvPr/>
            </p:nvSpPr>
            <p:spPr bwMode="auto">
              <a:xfrm>
                <a:off x="1776" y="1008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99" name="Rectangle 77"/>
              <p:cNvSpPr>
                <a:spLocks noChangeArrowheads="1"/>
              </p:cNvSpPr>
              <p:nvPr/>
            </p:nvSpPr>
            <p:spPr bwMode="auto">
              <a:xfrm>
                <a:off x="1680" y="1008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00" name="Rectangle 78"/>
              <p:cNvSpPr>
                <a:spLocks noChangeArrowheads="1"/>
              </p:cNvSpPr>
              <p:nvPr/>
            </p:nvSpPr>
            <p:spPr bwMode="auto">
              <a:xfrm>
                <a:off x="1872" y="1008"/>
                <a:ext cx="96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01" name="Rectangle 79"/>
              <p:cNvSpPr>
                <a:spLocks noChangeArrowheads="1"/>
              </p:cNvSpPr>
              <p:nvPr/>
            </p:nvSpPr>
            <p:spPr bwMode="auto">
              <a:xfrm>
                <a:off x="1488" y="120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02" name="Rectangle 80"/>
              <p:cNvSpPr>
                <a:spLocks noChangeArrowheads="1"/>
              </p:cNvSpPr>
              <p:nvPr/>
            </p:nvSpPr>
            <p:spPr bwMode="auto">
              <a:xfrm>
                <a:off x="1584" y="120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03" name="Rectangle 81"/>
              <p:cNvSpPr>
                <a:spLocks noChangeArrowheads="1"/>
              </p:cNvSpPr>
              <p:nvPr/>
            </p:nvSpPr>
            <p:spPr bwMode="auto">
              <a:xfrm>
                <a:off x="1776" y="120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04" name="Rectangle 82"/>
              <p:cNvSpPr>
                <a:spLocks noChangeArrowheads="1"/>
              </p:cNvSpPr>
              <p:nvPr/>
            </p:nvSpPr>
            <p:spPr bwMode="auto">
              <a:xfrm>
                <a:off x="1680" y="120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05" name="Rectangle 83"/>
              <p:cNvSpPr>
                <a:spLocks noChangeArrowheads="1"/>
              </p:cNvSpPr>
              <p:nvPr/>
            </p:nvSpPr>
            <p:spPr bwMode="auto">
              <a:xfrm>
                <a:off x="1872" y="1200"/>
                <a:ext cx="96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06" name="Rectangle 84"/>
              <p:cNvSpPr>
                <a:spLocks noChangeArrowheads="1"/>
              </p:cNvSpPr>
              <p:nvPr/>
            </p:nvSpPr>
            <p:spPr bwMode="auto">
              <a:xfrm>
                <a:off x="1488" y="1392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07" name="Rectangle 85"/>
              <p:cNvSpPr>
                <a:spLocks noChangeArrowheads="1"/>
              </p:cNvSpPr>
              <p:nvPr/>
            </p:nvSpPr>
            <p:spPr bwMode="auto">
              <a:xfrm>
                <a:off x="1584" y="1392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08" name="Rectangle 86"/>
              <p:cNvSpPr>
                <a:spLocks noChangeArrowheads="1"/>
              </p:cNvSpPr>
              <p:nvPr/>
            </p:nvSpPr>
            <p:spPr bwMode="auto">
              <a:xfrm>
                <a:off x="1776" y="1392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09" name="Rectangle 87"/>
              <p:cNvSpPr>
                <a:spLocks noChangeArrowheads="1"/>
              </p:cNvSpPr>
              <p:nvPr/>
            </p:nvSpPr>
            <p:spPr bwMode="auto">
              <a:xfrm>
                <a:off x="1680" y="1392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10" name="Rectangle 88"/>
              <p:cNvSpPr>
                <a:spLocks noChangeArrowheads="1"/>
              </p:cNvSpPr>
              <p:nvPr/>
            </p:nvSpPr>
            <p:spPr bwMode="auto">
              <a:xfrm>
                <a:off x="1872" y="1392"/>
                <a:ext cx="96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11" name="Rectangle 89"/>
              <p:cNvSpPr>
                <a:spLocks noChangeArrowheads="1"/>
              </p:cNvSpPr>
              <p:nvPr/>
            </p:nvSpPr>
            <p:spPr bwMode="auto">
              <a:xfrm>
                <a:off x="1488" y="1584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12" name="Rectangle 90"/>
              <p:cNvSpPr>
                <a:spLocks noChangeArrowheads="1"/>
              </p:cNvSpPr>
              <p:nvPr/>
            </p:nvSpPr>
            <p:spPr bwMode="auto">
              <a:xfrm>
                <a:off x="1584" y="1584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13" name="Rectangle 91"/>
              <p:cNvSpPr>
                <a:spLocks noChangeArrowheads="1"/>
              </p:cNvSpPr>
              <p:nvPr/>
            </p:nvSpPr>
            <p:spPr bwMode="auto">
              <a:xfrm>
                <a:off x="1776" y="1584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14" name="Rectangle 92"/>
              <p:cNvSpPr>
                <a:spLocks noChangeArrowheads="1"/>
              </p:cNvSpPr>
              <p:nvPr/>
            </p:nvSpPr>
            <p:spPr bwMode="auto">
              <a:xfrm>
                <a:off x="1680" y="1584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15" name="Rectangle 93"/>
              <p:cNvSpPr>
                <a:spLocks noChangeArrowheads="1"/>
              </p:cNvSpPr>
              <p:nvPr/>
            </p:nvSpPr>
            <p:spPr bwMode="auto">
              <a:xfrm>
                <a:off x="1872" y="1584"/>
                <a:ext cx="96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0731" name="Group 98"/>
            <p:cNvGrpSpPr>
              <a:grpSpLocks/>
            </p:cNvGrpSpPr>
            <p:nvPr/>
          </p:nvGrpSpPr>
          <p:grpSpPr bwMode="auto">
            <a:xfrm>
              <a:off x="2813" y="2809"/>
              <a:ext cx="573" cy="597"/>
              <a:chOff x="1344" y="960"/>
              <a:chExt cx="768" cy="816"/>
            </a:xfrm>
          </p:grpSpPr>
          <p:sp>
            <p:nvSpPr>
              <p:cNvPr id="30974" name="Rectangle 99"/>
              <p:cNvSpPr>
                <a:spLocks noChangeArrowheads="1"/>
              </p:cNvSpPr>
              <p:nvPr/>
            </p:nvSpPr>
            <p:spPr bwMode="auto">
              <a:xfrm>
                <a:off x="1344" y="960"/>
                <a:ext cx="768" cy="81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75" name="Rectangle 100"/>
              <p:cNvSpPr>
                <a:spLocks noChangeArrowheads="1"/>
              </p:cNvSpPr>
              <p:nvPr/>
            </p:nvSpPr>
            <p:spPr bwMode="auto">
              <a:xfrm>
                <a:off x="1488" y="1008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76" name="Rectangle 101"/>
              <p:cNvSpPr>
                <a:spLocks noChangeArrowheads="1"/>
              </p:cNvSpPr>
              <p:nvPr/>
            </p:nvSpPr>
            <p:spPr bwMode="auto">
              <a:xfrm>
                <a:off x="1584" y="1008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77" name="Rectangle 102"/>
              <p:cNvSpPr>
                <a:spLocks noChangeArrowheads="1"/>
              </p:cNvSpPr>
              <p:nvPr/>
            </p:nvSpPr>
            <p:spPr bwMode="auto">
              <a:xfrm>
                <a:off x="1776" y="1008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78" name="Rectangle 103"/>
              <p:cNvSpPr>
                <a:spLocks noChangeArrowheads="1"/>
              </p:cNvSpPr>
              <p:nvPr/>
            </p:nvSpPr>
            <p:spPr bwMode="auto">
              <a:xfrm>
                <a:off x="1680" y="1008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79" name="Rectangle 104"/>
              <p:cNvSpPr>
                <a:spLocks noChangeArrowheads="1"/>
              </p:cNvSpPr>
              <p:nvPr/>
            </p:nvSpPr>
            <p:spPr bwMode="auto">
              <a:xfrm>
                <a:off x="1872" y="1008"/>
                <a:ext cx="96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80" name="Rectangle 105"/>
              <p:cNvSpPr>
                <a:spLocks noChangeArrowheads="1"/>
              </p:cNvSpPr>
              <p:nvPr/>
            </p:nvSpPr>
            <p:spPr bwMode="auto">
              <a:xfrm>
                <a:off x="1488" y="120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81" name="Rectangle 106"/>
              <p:cNvSpPr>
                <a:spLocks noChangeArrowheads="1"/>
              </p:cNvSpPr>
              <p:nvPr/>
            </p:nvSpPr>
            <p:spPr bwMode="auto">
              <a:xfrm>
                <a:off x="1584" y="120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82" name="Rectangle 107"/>
              <p:cNvSpPr>
                <a:spLocks noChangeArrowheads="1"/>
              </p:cNvSpPr>
              <p:nvPr/>
            </p:nvSpPr>
            <p:spPr bwMode="auto">
              <a:xfrm>
                <a:off x="1776" y="120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83" name="Rectangle 108"/>
              <p:cNvSpPr>
                <a:spLocks noChangeArrowheads="1"/>
              </p:cNvSpPr>
              <p:nvPr/>
            </p:nvSpPr>
            <p:spPr bwMode="auto">
              <a:xfrm>
                <a:off x="1680" y="120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84" name="Rectangle 109"/>
              <p:cNvSpPr>
                <a:spLocks noChangeArrowheads="1"/>
              </p:cNvSpPr>
              <p:nvPr/>
            </p:nvSpPr>
            <p:spPr bwMode="auto">
              <a:xfrm>
                <a:off x="1872" y="1200"/>
                <a:ext cx="96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85" name="Rectangle 110"/>
              <p:cNvSpPr>
                <a:spLocks noChangeArrowheads="1"/>
              </p:cNvSpPr>
              <p:nvPr/>
            </p:nvSpPr>
            <p:spPr bwMode="auto">
              <a:xfrm>
                <a:off x="1488" y="1392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86" name="Rectangle 111"/>
              <p:cNvSpPr>
                <a:spLocks noChangeArrowheads="1"/>
              </p:cNvSpPr>
              <p:nvPr/>
            </p:nvSpPr>
            <p:spPr bwMode="auto">
              <a:xfrm>
                <a:off x="1584" y="1392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87" name="Rectangle 112"/>
              <p:cNvSpPr>
                <a:spLocks noChangeArrowheads="1"/>
              </p:cNvSpPr>
              <p:nvPr/>
            </p:nvSpPr>
            <p:spPr bwMode="auto">
              <a:xfrm>
                <a:off x="1776" y="1392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88" name="Rectangle 113"/>
              <p:cNvSpPr>
                <a:spLocks noChangeArrowheads="1"/>
              </p:cNvSpPr>
              <p:nvPr/>
            </p:nvSpPr>
            <p:spPr bwMode="auto">
              <a:xfrm>
                <a:off x="1680" y="1392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89" name="Rectangle 114"/>
              <p:cNvSpPr>
                <a:spLocks noChangeArrowheads="1"/>
              </p:cNvSpPr>
              <p:nvPr/>
            </p:nvSpPr>
            <p:spPr bwMode="auto">
              <a:xfrm>
                <a:off x="1872" y="1392"/>
                <a:ext cx="96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90" name="Rectangle 115"/>
              <p:cNvSpPr>
                <a:spLocks noChangeArrowheads="1"/>
              </p:cNvSpPr>
              <p:nvPr/>
            </p:nvSpPr>
            <p:spPr bwMode="auto">
              <a:xfrm>
                <a:off x="1488" y="1584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91" name="Rectangle 116"/>
              <p:cNvSpPr>
                <a:spLocks noChangeArrowheads="1"/>
              </p:cNvSpPr>
              <p:nvPr/>
            </p:nvSpPr>
            <p:spPr bwMode="auto">
              <a:xfrm>
                <a:off x="1584" y="1584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92" name="Rectangle 117"/>
              <p:cNvSpPr>
                <a:spLocks noChangeArrowheads="1"/>
              </p:cNvSpPr>
              <p:nvPr/>
            </p:nvSpPr>
            <p:spPr bwMode="auto">
              <a:xfrm>
                <a:off x="1776" y="1584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93" name="Rectangle 118"/>
              <p:cNvSpPr>
                <a:spLocks noChangeArrowheads="1"/>
              </p:cNvSpPr>
              <p:nvPr/>
            </p:nvSpPr>
            <p:spPr bwMode="auto">
              <a:xfrm>
                <a:off x="1680" y="1584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94" name="Rectangle 119"/>
              <p:cNvSpPr>
                <a:spLocks noChangeArrowheads="1"/>
              </p:cNvSpPr>
              <p:nvPr/>
            </p:nvSpPr>
            <p:spPr bwMode="auto">
              <a:xfrm>
                <a:off x="1872" y="1584"/>
                <a:ext cx="96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0732" name="Group 120"/>
            <p:cNvGrpSpPr>
              <a:grpSpLocks/>
            </p:cNvGrpSpPr>
            <p:nvPr/>
          </p:nvGrpSpPr>
          <p:grpSpPr bwMode="auto">
            <a:xfrm>
              <a:off x="3386" y="2809"/>
              <a:ext cx="573" cy="597"/>
              <a:chOff x="1344" y="960"/>
              <a:chExt cx="768" cy="816"/>
            </a:xfrm>
          </p:grpSpPr>
          <p:sp>
            <p:nvSpPr>
              <p:cNvPr id="30953" name="Rectangle 121"/>
              <p:cNvSpPr>
                <a:spLocks noChangeArrowheads="1"/>
              </p:cNvSpPr>
              <p:nvPr/>
            </p:nvSpPr>
            <p:spPr bwMode="auto">
              <a:xfrm>
                <a:off x="1344" y="960"/>
                <a:ext cx="768" cy="81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54" name="Rectangle 122"/>
              <p:cNvSpPr>
                <a:spLocks noChangeArrowheads="1"/>
              </p:cNvSpPr>
              <p:nvPr/>
            </p:nvSpPr>
            <p:spPr bwMode="auto">
              <a:xfrm>
                <a:off x="1488" y="1008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55" name="Rectangle 123"/>
              <p:cNvSpPr>
                <a:spLocks noChangeArrowheads="1"/>
              </p:cNvSpPr>
              <p:nvPr/>
            </p:nvSpPr>
            <p:spPr bwMode="auto">
              <a:xfrm>
                <a:off x="1584" y="1008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56" name="Rectangle 124"/>
              <p:cNvSpPr>
                <a:spLocks noChangeArrowheads="1"/>
              </p:cNvSpPr>
              <p:nvPr/>
            </p:nvSpPr>
            <p:spPr bwMode="auto">
              <a:xfrm>
                <a:off x="1776" y="1008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57" name="Rectangle 125"/>
              <p:cNvSpPr>
                <a:spLocks noChangeArrowheads="1"/>
              </p:cNvSpPr>
              <p:nvPr/>
            </p:nvSpPr>
            <p:spPr bwMode="auto">
              <a:xfrm>
                <a:off x="1680" y="1008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58" name="Rectangle 126"/>
              <p:cNvSpPr>
                <a:spLocks noChangeArrowheads="1"/>
              </p:cNvSpPr>
              <p:nvPr/>
            </p:nvSpPr>
            <p:spPr bwMode="auto">
              <a:xfrm>
                <a:off x="1872" y="1008"/>
                <a:ext cx="96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59" name="Rectangle 127"/>
              <p:cNvSpPr>
                <a:spLocks noChangeArrowheads="1"/>
              </p:cNvSpPr>
              <p:nvPr/>
            </p:nvSpPr>
            <p:spPr bwMode="auto">
              <a:xfrm>
                <a:off x="1488" y="120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60" name="Rectangle 128"/>
              <p:cNvSpPr>
                <a:spLocks noChangeArrowheads="1"/>
              </p:cNvSpPr>
              <p:nvPr/>
            </p:nvSpPr>
            <p:spPr bwMode="auto">
              <a:xfrm>
                <a:off x="1584" y="120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61" name="Rectangle 129"/>
              <p:cNvSpPr>
                <a:spLocks noChangeArrowheads="1"/>
              </p:cNvSpPr>
              <p:nvPr/>
            </p:nvSpPr>
            <p:spPr bwMode="auto">
              <a:xfrm>
                <a:off x="1776" y="120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62" name="Rectangle 130"/>
              <p:cNvSpPr>
                <a:spLocks noChangeArrowheads="1"/>
              </p:cNvSpPr>
              <p:nvPr/>
            </p:nvSpPr>
            <p:spPr bwMode="auto">
              <a:xfrm>
                <a:off x="1680" y="120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63" name="Rectangle 131"/>
              <p:cNvSpPr>
                <a:spLocks noChangeArrowheads="1"/>
              </p:cNvSpPr>
              <p:nvPr/>
            </p:nvSpPr>
            <p:spPr bwMode="auto">
              <a:xfrm>
                <a:off x="1872" y="1200"/>
                <a:ext cx="96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64" name="Rectangle 132"/>
              <p:cNvSpPr>
                <a:spLocks noChangeArrowheads="1"/>
              </p:cNvSpPr>
              <p:nvPr/>
            </p:nvSpPr>
            <p:spPr bwMode="auto">
              <a:xfrm>
                <a:off x="1488" y="1392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65" name="Rectangle 133"/>
              <p:cNvSpPr>
                <a:spLocks noChangeArrowheads="1"/>
              </p:cNvSpPr>
              <p:nvPr/>
            </p:nvSpPr>
            <p:spPr bwMode="auto">
              <a:xfrm>
                <a:off x="1584" y="1392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66" name="Rectangle 134"/>
              <p:cNvSpPr>
                <a:spLocks noChangeArrowheads="1"/>
              </p:cNvSpPr>
              <p:nvPr/>
            </p:nvSpPr>
            <p:spPr bwMode="auto">
              <a:xfrm>
                <a:off x="1776" y="1392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67" name="Rectangle 135"/>
              <p:cNvSpPr>
                <a:spLocks noChangeArrowheads="1"/>
              </p:cNvSpPr>
              <p:nvPr/>
            </p:nvSpPr>
            <p:spPr bwMode="auto">
              <a:xfrm>
                <a:off x="1680" y="1392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68" name="Rectangle 136"/>
              <p:cNvSpPr>
                <a:spLocks noChangeArrowheads="1"/>
              </p:cNvSpPr>
              <p:nvPr/>
            </p:nvSpPr>
            <p:spPr bwMode="auto">
              <a:xfrm>
                <a:off x="1872" y="1392"/>
                <a:ext cx="96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69" name="Rectangle 137"/>
              <p:cNvSpPr>
                <a:spLocks noChangeArrowheads="1"/>
              </p:cNvSpPr>
              <p:nvPr/>
            </p:nvSpPr>
            <p:spPr bwMode="auto">
              <a:xfrm>
                <a:off x="1488" y="1584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70" name="Rectangle 138"/>
              <p:cNvSpPr>
                <a:spLocks noChangeArrowheads="1"/>
              </p:cNvSpPr>
              <p:nvPr/>
            </p:nvSpPr>
            <p:spPr bwMode="auto">
              <a:xfrm>
                <a:off x="1584" y="1584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71" name="Rectangle 139"/>
              <p:cNvSpPr>
                <a:spLocks noChangeArrowheads="1"/>
              </p:cNvSpPr>
              <p:nvPr/>
            </p:nvSpPr>
            <p:spPr bwMode="auto">
              <a:xfrm>
                <a:off x="1776" y="1584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72" name="Rectangle 140"/>
              <p:cNvSpPr>
                <a:spLocks noChangeArrowheads="1"/>
              </p:cNvSpPr>
              <p:nvPr/>
            </p:nvSpPr>
            <p:spPr bwMode="auto">
              <a:xfrm>
                <a:off x="1680" y="1584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73" name="Rectangle 141"/>
              <p:cNvSpPr>
                <a:spLocks noChangeArrowheads="1"/>
              </p:cNvSpPr>
              <p:nvPr/>
            </p:nvSpPr>
            <p:spPr bwMode="auto">
              <a:xfrm>
                <a:off x="1872" y="1584"/>
                <a:ext cx="96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0733" name="Group 142"/>
            <p:cNvGrpSpPr>
              <a:grpSpLocks/>
            </p:cNvGrpSpPr>
            <p:nvPr/>
          </p:nvGrpSpPr>
          <p:grpSpPr bwMode="auto">
            <a:xfrm>
              <a:off x="3959" y="2808"/>
              <a:ext cx="573" cy="597"/>
              <a:chOff x="1344" y="960"/>
              <a:chExt cx="768" cy="816"/>
            </a:xfrm>
          </p:grpSpPr>
          <p:sp>
            <p:nvSpPr>
              <p:cNvPr id="30932" name="Rectangle 143"/>
              <p:cNvSpPr>
                <a:spLocks noChangeArrowheads="1"/>
              </p:cNvSpPr>
              <p:nvPr/>
            </p:nvSpPr>
            <p:spPr bwMode="auto">
              <a:xfrm>
                <a:off x="1344" y="960"/>
                <a:ext cx="768" cy="81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33" name="Rectangle 144"/>
              <p:cNvSpPr>
                <a:spLocks noChangeArrowheads="1"/>
              </p:cNvSpPr>
              <p:nvPr/>
            </p:nvSpPr>
            <p:spPr bwMode="auto">
              <a:xfrm>
                <a:off x="1488" y="1008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34" name="Rectangle 145"/>
              <p:cNvSpPr>
                <a:spLocks noChangeArrowheads="1"/>
              </p:cNvSpPr>
              <p:nvPr/>
            </p:nvSpPr>
            <p:spPr bwMode="auto">
              <a:xfrm>
                <a:off x="1584" y="1008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35" name="Rectangle 146"/>
              <p:cNvSpPr>
                <a:spLocks noChangeArrowheads="1"/>
              </p:cNvSpPr>
              <p:nvPr/>
            </p:nvSpPr>
            <p:spPr bwMode="auto">
              <a:xfrm>
                <a:off x="1776" y="1008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36" name="Rectangle 147"/>
              <p:cNvSpPr>
                <a:spLocks noChangeArrowheads="1"/>
              </p:cNvSpPr>
              <p:nvPr/>
            </p:nvSpPr>
            <p:spPr bwMode="auto">
              <a:xfrm>
                <a:off x="1680" y="1008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37" name="Rectangle 148"/>
              <p:cNvSpPr>
                <a:spLocks noChangeArrowheads="1"/>
              </p:cNvSpPr>
              <p:nvPr/>
            </p:nvSpPr>
            <p:spPr bwMode="auto">
              <a:xfrm>
                <a:off x="1872" y="1008"/>
                <a:ext cx="96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38" name="Rectangle 149"/>
              <p:cNvSpPr>
                <a:spLocks noChangeArrowheads="1"/>
              </p:cNvSpPr>
              <p:nvPr/>
            </p:nvSpPr>
            <p:spPr bwMode="auto">
              <a:xfrm>
                <a:off x="1488" y="120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39" name="Rectangle 150"/>
              <p:cNvSpPr>
                <a:spLocks noChangeArrowheads="1"/>
              </p:cNvSpPr>
              <p:nvPr/>
            </p:nvSpPr>
            <p:spPr bwMode="auto">
              <a:xfrm>
                <a:off x="1584" y="120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40" name="Rectangle 151"/>
              <p:cNvSpPr>
                <a:spLocks noChangeArrowheads="1"/>
              </p:cNvSpPr>
              <p:nvPr/>
            </p:nvSpPr>
            <p:spPr bwMode="auto">
              <a:xfrm>
                <a:off x="1776" y="120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41" name="Rectangle 152"/>
              <p:cNvSpPr>
                <a:spLocks noChangeArrowheads="1"/>
              </p:cNvSpPr>
              <p:nvPr/>
            </p:nvSpPr>
            <p:spPr bwMode="auto">
              <a:xfrm>
                <a:off x="1680" y="120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42" name="Rectangle 153"/>
              <p:cNvSpPr>
                <a:spLocks noChangeArrowheads="1"/>
              </p:cNvSpPr>
              <p:nvPr/>
            </p:nvSpPr>
            <p:spPr bwMode="auto">
              <a:xfrm>
                <a:off x="1872" y="1200"/>
                <a:ext cx="96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43" name="Rectangle 154"/>
              <p:cNvSpPr>
                <a:spLocks noChangeArrowheads="1"/>
              </p:cNvSpPr>
              <p:nvPr/>
            </p:nvSpPr>
            <p:spPr bwMode="auto">
              <a:xfrm>
                <a:off x="1488" y="1392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44" name="Rectangle 155"/>
              <p:cNvSpPr>
                <a:spLocks noChangeArrowheads="1"/>
              </p:cNvSpPr>
              <p:nvPr/>
            </p:nvSpPr>
            <p:spPr bwMode="auto">
              <a:xfrm>
                <a:off x="1584" y="1392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45" name="Rectangle 156"/>
              <p:cNvSpPr>
                <a:spLocks noChangeArrowheads="1"/>
              </p:cNvSpPr>
              <p:nvPr/>
            </p:nvSpPr>
            <p:spPr bwMode="auto">
              <a:xfrm>
                <a:off x="1776" y="1392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46" name="Rectangle 157"/>
              <p:cNvSpPr>
                <a:spLocks noChangeArrowheads="1"/>
              </p:cNvSpPr>
              <p:nvPr/>
            </p:nvSpPr>
            <p:spPr bwMode="auto">
              <a:xfrm>
                <a:off x="1680" y="1392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47" name="Rectangle 158"/>
              <p:cNvSpPr>
                <a:spLocks noChangeArrowheads="1"/>
              </p:cNvSpPr>
              <p:nvPr/>
            </p:nvSpPr>
            <p:spPr bwMode="auto">
              <a:xfrm>
                <a:off x="1872" y="1392"/>
                <a:ext cx="96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48" name="Rectangle 159"/>
              <p:cNvSpPr>
                <a:spLocks noChangeArrowheads="1"/>
              </p:cNvSpPr>
              <p:nvPr/>
            </p:nvSpPr>
            <p:spPr bwMode="auto">
              <a:xfrm>
                <a:off x="1488" y="1584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49" name="Rectangle 160"/>
              <p:cNvSpPr>
                <a:spLocks noChangeArrowheads="1"/>
              </p:cNvSpPr>
              <p:nvPr/>
            </p:nvSpPr>
            <p:spPr bwMode="auto">
              <a:xfrm>
                <a:off x="1584" y="1584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50" name="Rectangle 161"/>
              <p:cNvSpPr>
                <a:spLocks noChangeArrowheads="1"/>
              </p:cNvSpPr>
              <p:nvPr/>
            </p:nvSpPr>
            <p:spPr bwMode="auto">
              <a:xfrm>
                <a:off x="1776" y="1584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51" name="Rectangle 162"/>
              <p:cNvSpPr>
                <a:spLocks noChangeArrowheads="1"/>
              </p:cNvSpPr>
              <p:nvPr/>
            </p:nvSpPr>
            <p:spPr bwMode="auto">
              <a:xfrm>
                <a:off x="1680" y="1584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52" name="Rectangle 163"/>
              <p:cNvSpPr>
                <a:spLocks noChangeArrowheads="1"/>
              </p:cNvSpPr>
              <p:nvPr/>
            </p:nvSpPr>
            <p:spPr bwMode="auto">
              <a:xfrm>
                <a:off x="1872" y="1584"/>
                <a:ext cx="96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0734" name="Group 164"/>
            <p:cNvGrpSpPr>
              <a:grpSpLocks/>
            </p:cNvGrpSpPr>
            <p:nvPr/>
          </p:nvGrpSpPr>
          <p:grpSpPr bwMode="auto">
            <a:xfrm>
              <a:off x="4532" y="2808"/>
              <a:ext cx="573" cy="597"/>
              <a:chOff x="1344" y="960"/>
              <a:chExt cx="768" cy="816"/>
            </a:xfrm>
          </p:grpSpPr>
          <p:sp>
            <p:nvSpPr>
              <p:cNvPr id="30911" name="Rectangle 165"/>
              <p:cNvSpPr>
                <a:spLocks noChangeArrowheads="1"/>
              </p:cNvSpPr>
              <p:nvPr/>
            </p:nvSpPr>
            <p:spPr bwMode="auto">
              <a:xfrm>
                <a:off x="1344" y="960"/>
                <a:ext cx="768" cy="81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12" name="Rectangle 166"/>
              <p:cNvSpPr>
                <a:spLocks noChangeArrowheads="1"/>
              </p:cNvSpPr>
              <p:nvPr/>
            </p:nvSpPr>
            <p:spPr bwMode="auto">
              <a:xfrm>
                <a:off x="1488" y="1008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13" name="Rectangle 167"/>
              <p:cNvSpPr>
                <a:spLocks noChangeArrowheads="1"/>
              </p:cNvSpPr>
              <p:nvPr/>
            </p:nvSpPr>
            <p:spPr bwMode="auto">
              <a:xfrm>
                <a:off x="1584" y="1008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14" name="Rectangle 168"/>
              <p:cNvSpPr>
                <a:spLocks noChangeArrowheads="1"/>
              </p:cNvSpPr>
              <p:nvPr/>
            </p:nvSpPr>
            <p:spPr bwMode="auto">
              <a:xfrm>
                <a:off x="1776" y="1008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15" name="Rectangle 169"/>
              <p:cNvSpPr>
                <a:spLocks noChangeArrowheads="1"/>
              </p:cNvSpPr>
              <p:nvPr/>
            </p:nvSpPr>
            <p:spPr bwMode="auto">
              <a:xfrm>
                <a:off x="1680" y="1008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16" name="Rectangle 170"/>
              <p:cNvSpPr>
                <a:spLocks noChangeArrowheads="1"/>
              </p:cNvSpPr>
              <p:nvPr/>
            </p:nvSpPr>
            <p:spPr bwMode="auto">
              <a:xfrm>
                <a:off x="1872" y="1008"/>
                <a:ext cx="96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17" name="Rectangle 171"/>
              <p:cNvSpPr>
                <a:spLocks noChangeArrowheads="1"/>
              </p:cNvSpPr>
              <p:nvPr/>
            </p:nvSpPr>
            <p:spPr bwMode="auto">
              <a:xfrm>
                <a:off x="1488" y="120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18" name="Rectangle 172"/>
              <p:cNvSpPr>
                <a:spLocks noChangeArrowheads="1"/>
              </p:cNvSpPr>
              <p:nvPr/>
            </p:nvSpPr>
            <p:spPr bwMode="auto">
              <a:xfrm>
                <a:off x="1584" y="120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19" name="Rectangle 173"/>
              <p:cNvSpPr>
                <a:spLocks noChangeArrowheads="1"/>
              </p:cNvSpPr>
              <p:nvPr/>
            </p:nvSpPr>
            <p:spPr bwMode="auto">
              <a:xfrm>
                <a:off x="1776" y="120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20" name="Rectangle 174"/>
              <p:cNvSpPr>
                <a:spLocks noChangeArrowheads="1"/>
              </p:cNvSpPr>
              <p:nvPr/>
            </p:nvSpPr>
            <p:spPr bwMode="auto">
              <a:xfrm>
                <a:off x="1680" y="120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21" name="Rectangle 175"/>
              <p:cNvSpPr>
                <a:spLocks noChangeArrowheads="1"/>
              </p:cNvSpPr>
              <p:nvPr/>
            </p:nvSpPr>
            <p:spPr bwMode="auto">
              <a:xfrm>
                <a:off x="1872" y="1200"/>
                <a:ext cx="96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22" name="Rectangle 176"/>
              <p:cNvSpPr>
                <a:spLocks noChangeArrowheads="1"/>
              </p:cNvSpPr>
              <p:nvPr/>
            </p:nvSpPr>
            <p:spPr bwMode="auto">
              <a:xfrm>
                <a:off x="1488" y="1392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23" name="Rectangle 177"/>
              <p:cNvSpPr>
                <a:spLocks noChangeArrowheads="1"/>
              </p:cNvSpPr>
              <p:nvPr/>
            </p:nvSpPr>
            <p:spPr bwMode="auto">
              <a:xfrm>
                <a:off x="1584" y="1392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24" name="Rectangle 178"/>
              <p:cNvSpPr>
                <a:spLocks noChangeArrowheads="1"/>
              </p:cNvSpPr>
              <p:nvPr/>
            </p:nvSpPr>
            <p:spPr bwMode="auto">
              <a:xfrm>
                <a:off x="1776" y="1392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25" name="Rectangle 179"/>
              <p:cNvSpPr>
                <a:spLocks noChangeArrowheads="1"/>
              </p:cNvSpPr>
              <p:nvPr/>
            </p:nvSpPr>
            <p:spPr bwMode="auto">
              <a:xfrm>
                <a:off x="1680" y="1392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26" name="Rectangle 180"/>
              <p:cNvSpPr>
                <a:spLocks noChangeArrowheads="1"/>
              </p:cNvSpPr>
              <p:nvPr/>
            </p:nvSpPr>
            <p:spPr bwMode="auto">
              <a:xfrm>
                <a:off x="1872" y="1392"/>
                <a:ext cx="96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27" name="Rectangle 181"/>
              <p:cNvSpPr>
                <a:spLocks noChangeArrowheads="1"/>
              </p:cNvSpPr>
              <p:nvPr/>
            </p:nvSpPr>
            <p:spPr bwMode="auto">
              <a:xfrm>
                <a:off x="1488" y="1584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28" name="Rectangle 182"/>
              <p:cNvSpPr>
                <a:spLocks noChangeArrowheads="1"/>
              </p:cNvSpPr>
              <p:nvPr/>
            </p:nvSpPr>
            <p:spPr bwMode="auto">
              <a:xfrm>
                <a:off x="1584" y="1584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29" name="Rectangle 183"/>
              <p:cNvSpPr>
                <a:spLocks noChangeArrowheads="1"/>
              </p:cNvSpPr>
              <p:nvPr/>
            </p:nvSpPr>
            <p:spPr bwMode="auto">
              <a:xfrm>
                <a:off x="1776" y="1584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30" name="Rectangle 184"/>
              <p:cNvSpPr>
                <a:spLocks noChangeArrowheads="1"/>
              </p:cNvSpPr>
              <p:nvPr/>
            </p:nvSpPr>
            <p:spPr bwMode="auto">
              <a:xfrm>
                <a:off x="1680" y="1584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31" name="Rectangle 185"/>
              <p:cNvSpPr>
                <a:spLocks noChangeArrowheads="1"/>
              </p:cNvSpPr>
              <p:nvPr/>
            </p:nvSpPr>
            <p:spPr bwMode="auto">
              <a:xfrm>
                <a:off x="1872" y="1584"/>
                <a:ext cx="96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0735" name="Group 186"/>
            <p:cNvGrpSpPr>
              <a:grpSpLocks/>
            </p:cNvGrpSpPr>
            <p:nvPr/>
          </p:nvGrpSpPr>
          <p:grpSpPr bwMode="auto">
            <a:xfrm>
              <a:off x="2813" y="3494"/>
              <a:ext cx="573" cy="598"/>
              <a:chOff x="1344" y="960"/>
              <a:chExt cx="768" cy="816"/>
            </a:xfrm>
          </p:grpSpPr>
          <p:sp>
            <p:nvSpPr>
              <p:cNvPr id="30890" name="Rectangle 187"/>
              <p:cNvSpPr>
                <a:spLocks noChangeArrowheads="1"/>
              </p:cNvSpPr>
              <p:nvPr/>
            </p:nvSpPr>
            <p:spPr bwMode="auto">
              <a:xfrm>
                <a:off x="1344" y="960"/>
                <a:ext cx="768" cy="81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91" name="Rectangle 188"/>
              <p:cNvSpPr>
                <a:spLocks noChangeArrowheads="1"/>
              </p:cNvSpPr>
              <p:nvPr/>
            </p:nvSpPr>
            <p:spPr bwMode="auto">
              <a:xfrm>
                <a:off x="1488" y="1008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92" name="Rectangle 189"/>
              <p:cNvSpPr>
                <a:spLocks noChangeArrowheads="1"/>
              </p:cNvSpPr>
              <p:nvPr/>
            </p:nvSpPr>
            <p:spPr bwMode="auto">
              <a:xfrm>
                <a:off x="1584" y="1008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93" name="Rectangle 190"/>
              <p:cNvSpPr>
                <a:spLocks noChangeArrowheads="1"/>
              </p:cNvSpPr>
              <p:nvPr/>
            </p:nvSpPr>
            <p:spPr bwMode="auto">
              <a:xfrm>
                <a:off x="1776" y="1008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94" name="Rectangle 191"/>
              <p:cNvSpPr>
                <a:spLocks noChangeArrowheads="1"/>
              </p:cNvSpPr>
              <p:nvPr/>
            </p:nvSpPr>
            <p:spPr bwMode="auto">
              <a:xfrm>
                <a:off x="1680" y="1008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95" name="Rectangle 192"/>
              <p:cNvSpPr>
                <a:spLocks noChangeArrowheads="1"/>
              </p:cNvSpPr>
              <p:nvPr/>
            </p:nvSpPr>
            <p:spPr bwMode="auto">
              <a:xfrm>
                <a:off x="1872" y="1008"/>
                <a:ext cx="96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96" name="Rectangle 193"/>
              <p:cNvSpPr>
                <a:spLocks noChangeArrowheads="1"/>
              </p:cNvSpPr>
              <p:nvPr/>
            </p:nvSpPr>
            <p:spPr bwMode="auto">
              <a:xfrm>
                <a:off x="1488" y="120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97" name="Rectangle 194"/>
              <p:cNvSpPr>
                <a:spLocks noChangeArrowheads="1"/>
              </p:cNvSpPr>
              <p:nvPr/>
            </p:nvSpPr>
            <p:spPr bwMode="auto">
              <a:xfrm>
                <a:off x="1584" y="120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98" name="Rectangle 195"/>
              <p:cNvSpPr>
                <a:spLocks noChangeArrowheads="1"/>
              </p:cNvSpPr>
              <p:nvPr/>
            </p:nvSpPr>
            <p:spPr bwMode="auto">
              <a:xfrm>
                <a:off x="1776" y="120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99" name="Rectangle 196"/>
              <p:cNvSpPr>
                <a:spLocks noChangeArrowheads="1"/>
              </p:cNvSpPr>
              <p:nvPr/>
            </p:nvSpPr>
            <p:spPr bwMode="auto">
              <a:xfrm>
                <a:off x="1680" y="120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00" name="Rectangle 197"/>
              <p:cNvSpPr>
                <a:spLocks noChangeArrowheads="1"/>
              </p:cNvSpPr>
              <p:nvPr/>
            </p:nvSpPr>
            <p:spPr bwMode="auto">
              <a:xfrm>
                <a:off x="1872" y="1200"/>
                <a:ext cx="96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01" name="Rectangle 198"/>
              <p:cNvSpPr>
                <a:spLocks noChangeArrowheads="1"/>
              </p:cNvSpPr>
              <p:nvPr/>
            </p:nvSpPr>
            <p:spPr bwMode="auto">
              <a:xfrm>
                <a:off x="1488" y="1392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02" name="Rectangle 199"/>
              <p:cNvSpPr>
                <a:spLocks noChangeArrowheads="1"/>
              </p:cNvSpPr>
              <p:nvPr/>
            </p:nvSpPr>
            <p:spPr bwMode="auto">
              <a:xfrm>
                <a:off x="1584" y="1392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03" name="Rectangle 200"/>
              <p:cNvSpPr>
                <a:spLocks noChangeArrowheads="1"/>
              </p:cNvSpPr>
              <p:nvPr/>
            </p:nvSpPr>
            <p:spPr bwMode="auto">
              <a:xfrm>
                <a:off x="1776" y="1392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04" name="Rectangle 201"/>
              <p:cNvSpPr>
                <a:spLocks noChangeArrowheads="1"/>
              </p:cNvSpPr>
              <p:nvPr/>
            </p:nvSpPr>
            <p:spPr bwMode="auto">
              <a:xfrm>
                <a:off x="1680" y="1392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05" name="Rectangle 202"/>
              <p:cNvSpPr>
                <a:spLocks noChangeArrowheads="1"/>
              </p:cNvSpPr>
              <p:nvPr/>
            </p:nvSpPr>
            <p:spPr bwMode="auto">
              <a:xfrm>
                <a:off x="1872" y="1392"/>
                <a:ext cx="96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06" name="Rectangle 203"/>
              <p:cNvSpPr>
                <a:spLocks noChangeArrowheads="1"/>
              </p:cNvSpPr>
              <p:nvPr/>
            </p:nvSpPr>
            <p:spPr bwMode="auto">
              <a:xfrm>
                <a:off x="1488" y="1584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07" name="Rectangle 204"/>
              <p:cNvSpPr>
                <a:spLocks noChangeArrowheads="1"/>
              </p:cNvSpPr>
              <p:nvPr/>
            </p:nvSpPr>
            <p:spPr bwMode="auto">
              <a:xfrm>
                <a:off x="1584" y="1584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08" name="Rectangle 205"/>
              <p:cNvSpPr>
                <a:spLocks noChangeArrowheads="1"/>
              </p:cNvSpPr>
              <p:nvPr/>
            </p:nvSpPr>
            <p:spPr bwMode="auto">
              <a:xfrm>
                <a:off x="1776" y="1584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09" name="Rectangle 206"/>
              <p:cNvSpPr>
                <a:spLocks noChangeArrowheads="1"/>
              </p:cNvSpPr>
              <p:nvPr/>
            </p:nvSpPr>
            <p:spPr bwMode="auto">
              <a:xfrm>
                <a:off x="1680" y="1584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10" name="Rectangle 207"/>
              <p:cNvSpPr>
                <a:spLocks noChangeArrowheads="1"/>
              </p:cNvSpPr>
              <p:nvPr/>
            </p:nvSpPr>
            <p:spPr bwMode="auto">
              <a:xfrm>
                <a:off x="1872" y="1584"/>
                <a:ext cx="96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0736" name="Group 208"/>
            <p:cNvGrpSpPr>
              <a:grpSpLocks/>
            </p:cNvGrpSpPr>
            <p:nvPr/>
          </p:nvGrpSpPr>
          <p:grpSpPr bwMode="auto">
            <a:xfrm>
              <a:off x="3386" y="3494"/>
              <a:ext cx="573" cy="598"/>
              <a:chOff x="1344" y="960"/>
              <a:chExt cx="768" cy="816"/>
            </a:xfrm>
          </p:grpSpPr>
          <p:sp>
            <p:nvSpPr>
              <p:cNvPr id="30869" name="Rectangle 209"/>
              <p:cNvSpPr>
                <a:spLocks noChangeArrowheads="1"/>
              </p:cNvSpPr>
              <p:nvPr/>
            </p:nvSpPr>
            <p:spPr bwMode="auto">
              <a:xfrm>
                <a:off x="1344" y="960"/>
                <a:ext cx="768" cy="81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70" name="Rectangle 210"/>
              <p:cNvSpPr>
                <a:spLocks noChangeArrowheads="1"/>
              </p:cNvSpPr>
              <p:nvPr/>
            </p:nvSpPr>
            <p:spPr bwMode="auto">
              <a:xfrm>
                <a:off x="1488" y="1008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71" name="Rectangle 211"/>
              <p:cNvSpPr>
                <a:spLocks noChangeArrowheads="1"/>
              </p:cNvSpPr>
              <p:nvPr/>
            </p:nvSpPr>
            <p:spPr bwMode="auto">
              <a:xfrm>
                <a:off x="1584" y="1008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72" name="Rectangle 212"/>
              <p:cNvSpPr>
                <a:spLocks noChangeArrowheads="1"/>
              </p:cNvSpPr>
              <p:nvPr/>
            </p:nvSpPr>
            <p:spPr bwMode="auto">
              <a:xfrm>
                <a:off x="1776" y="1008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73" name="Rectangle 213"/>
              <p:cNvSpPr>
                <a:spLocks noChangeArrowheads="1"/>
              </p:cNvSpPr>
              <p:nvPr/>
            </p:nvSpPr>
            <p:spPr bwMode="auto">
              <a:xfrm>
                <a:off x="1680" y="1008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74" name="Rectangle 214"/>
              <p:cNvSpPr>
                <a:spLocks noChangeArrowheads="1"/>
              </p:cNvSpPr>
              <p:nvPr/>
            </p:nvSpPr>
            <p:spPr bwMode="auto">
              <a:xfrm>
                <a:off x="1872" y="1008"/>
                <a:ext cx="96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75" name="Rectangle 215"/>
              <p:cNvSpPr>
                <a:spLocks noChangeArrowheads="1"/>
              </p:cNvSpPr>
              <p:nvPr/>
            </p:nvSpPr>
            <p:spPr bwMode="auto">
              <a:xfrm>
                <a:off x="1488" y="120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76" name="Rectangle 216"/>
              <p:cNvSpPr>
                <a:spLocks noChangeArrowheads="1"/>
              </p:cNvSpPr>
              <p:nvPr/>
            </p:nvSpPr>
            <p:spPr bwMode="auto">
              <a:xfrm>
                <a:off x="1584" y="120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77" name="Rectangle 217"/>
              <p:cNvSpPr>
                <a:spLocks noChangeArrowheads="1"/>
              </p:cNvSpPr>
              <p:nvPr/>
            </p:nvSpPr>
            <p:spPr bwMode="auto">
              <a:xfrm>
                <a:off x="1776" y="120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78" name="Rectangle 218"/>
              <p:cNvSpPr>
                <a:spLocks noChangeArrowheads="1"/>
              </p:cNvSpPr>
              <p:nvPr/>
            </p:nvSpPr>
            <p:spPr bwMode="auto">
              <a:xfrm>
                <a:off x="1680" y="120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79" name="Rectangle 219"/>
              <p:cNvSpPr>
                <a:spLocks noChangeArrowheads="1"/>
              </p:cNvSpPr>
              <p:nvPr/>
            </p:nvSpPr>
            <p:spPr bwMode="auto">
              <a:xfrm>
                <a:off x="1872" y="1200"/>
                <a:ext cx="96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80" name="Rectangle 220"/>
              <p:cNvSpPr>
                <a:spLocks noChangeArrowheads="1"/>
              </p:cNvSpPr>
              <p:nvPr/>
            </p:nvSpPr>
            <p:spPr bwMode="auto">
              <a:xfrm>
                <a:off x="1488" y="1392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81" name="Rectangle 221"/>
              <p:cNvSpPr>
                <a:spLocks noChangeArrowheads="1"/>
              </p:cNvSpPr>
              <p:nvPr/>
            </p:nvSpPr>
            <p:spPr bwMode="auto">
              <a:xfrm>
                <a:off x="1584" y="1392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82" name="Rectangle 222"/>
              <p:cNvSpPr>
                <a:spLocks noChangeArrowheads="1"/>
              </p:cNvSpPr>
              <p:nvPr/>
            </p:nvSpPr>
            <p:spPr bwMode="auto">
              <a:xfrm>
                <a:off x="1776" y="1392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83" name="Rectangle 223"/>
              <p:cNvSpPr>
                <a:spLocks noChangeArrowheads="1"/>
              </p:cNvSpPr>
              <p:nvPr/>
            </p:nvSpPr>
            <p:spPr bwMode="auto">
              <a:xfrm>
                <a:off x="1680" y="1392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84" name="Rectangle 224"/>
              <p:cNvSpPr>
                <a:spLocks noChangeArrowheads="1"/>
              </p:cNvSpPr>
              <p:nvPr/>
            </p:nvSpPr>
            <p:spPr bwMode="auto">
              <a:xfrm>
                <a:off x="1872" y="1392"/>
                <a:ext cx="96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85" name="Rectangle 225"/>
              <p:cNvSpPr>
                <a:spLocks noChangeArrowheads="1"/>
              </p:cNvSpPr>
              <p:nvPr/>
            </p:nvSpPr>
            <p:spPr bwMode="auto">
              <a:xfrm>
                <a:off x="1488" y="1584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86" name="Rectangle 226"/>
              <p:cNvSpPr>
                <a:spLocks noChangeArrowheads="1"/>
              </p:cNvSpPr>
              <p:nvPr/>
            </p:nvSpPr>
            <p:spPr bwMode="auto">
              <a:xfrm>
                <a:off x="1584" y="1584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87" name="Rectangle 227"/>
              <p:cNvSpPr>
                <a:spLocks noChangeArrowheads="1"/>
              </p:cNvSpPr>
              <p:nvPr/>
            </p:nvSpPr>
            <p:spPr bwMode="auto">
              <a:xfrm>
                <a:off x="1776" y="1584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88" name="Rectangle 228"/>
              <p:cNvSpPr>
                <a:spLocks noChangeArrowheads="1"/>
              </p:cNvSpPr>
              <p:nvPr/>
            </p:nvSpPr>
            <p:spPr bwMode="auto">
              <a:xfrm>
                <a:off x="1680" y="1584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89" name="Rectangle 229"/>
              <p:cNvSpPr>
                <a:spLocks noChangeArrowheads="1"/>
              </p:cNvSpPr>
              <p:nvPr/>
            </p:nvSpPr>
            <p:spPr bwMode="auto">
              <a:xfrm>
                <a:off x="1872" y="1584"/>
                <a:ext cx="96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0737" name="Group 230"/>
            <p:cNvGrpSpPr>
              <a:grpSpLocks/>
            </p:cNvGrpSpPr>
            <p:nvPr/>
          </p:nvGrpSpPr>
          <p:grpSpPr bwMode="auto">
            <a:xfrm>
              <a:off x="3959" y="3493"/>
              <a:ext cx="573" cy="598"/>
              <a:chOff x="1344" y="960"/>
              <a:chExt cx="768" cy="816"/>
            </a:xfrm>
          </p:grpSpPr>
          <p:sp>
            <p:nvSpPr>
              <p:cNvPr id="30848" name="Rectangle 231"/>
              <p:cNvSpPr>
                <a:spLocks noChangeArrowheads="1"/>
              </p:cNvSpPr>
              <p:nvPr/>
            </p:nvSpPr>
            <p:spPr bwMode="auto">
              <a:xfrm>
                <a:off x="1344" y="960"/>
                <a:ext cx="768" cy="81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49" name="Rectangle 232"/>
              <p:cNvSpPr>
                <a:spLocks noChangeArrowheads="1"/>
              </p:cNvSpPr>
              <p:nvPr/>
            </p:nvSpPr>
            <p:spPr bwMode="auto">
              <a:xfrm>
                <a:off x="1488" y="1008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50" name="Rectangle 233"/>
              <p:cNvSpPr>
                <a:spLocks noChangeArrowheads="1"/>
              </p:cNvSpPr>
              <p:nvPr/>
            </p:nvSpPr>
            <p:spPr bwMode="auto">
              <a:xfrm>
                <a:off x="1584" y="1008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51" name="Rectangle 234"/>
              <p:cNvSpPr>
                <a:spLocks noChangeArrowheads="1"/>
              </p:cNvSpPr>
              <p:nvPr/>
            </p:nvSpPr>
            <p:spPr bwMode="auto">
              <a:xfrm>
                <a:off x="1776" y="1008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52" name="Rectangle 235"/>
              <p:cNvSpPr>
                <a:spLocks noChangeArrowheads="1"/>
              </p:cNvSpPr>
              <p:nvPr/>
            </p:nvSpPr>
            <p:spPr bwMode="auto">
              <a:xfrm>
                <a:off x="1680" y="1008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53" name="Rectangle 236"/>
              <p:cNvSpPr>
                <a:spLocks noChangeArrowheads="1"/>
              </p:cNvSpPr>
              <p:nvPr/>
            </p:nvSpPr>
            <p:spPr bwMode="auto">
              <a:xfrm>
                <a:off x="1872" y="1008"/>
                <a:ext cx="96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54" name="Rectangle 237"/>
              <p:cNvSpPr>
                <a:spLocks noChangeArrowheads="1"/>
              </p:cNvSpPr>
              <p:nvPr/>
            </p:nvSpPr>
            <p:spPr bwMode="auto">
              <a:xfrm>
                <a:off x="1488" y="120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55" name="Rectangle 238"/>
              <p:cNvSpPr>
                <a:spLocks noChangeArrowheads="1"/>
              </p:cNvSpPr>
              <p:nvPr/>
            </p:nvSpPr>
            <p:spPr bwMode="auto">
              <a:xfrm>
                <a:off x="1584" y="120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56" name="Rectangle 239"/>
              <p:cNvSpPr>
                <a:spLocks noChangeArrowheads="1"/>
              </p:cNvSpPr>
              <p:nvPr/>
            </p:nvSpPr>
            <p:spPr bwMode="auto">
              <a:xfrm>
                <a:off x="1776" y="120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57" name="Rectangle 240"/>
              <p:cNvSpPr>
                <a:spLocks noChangeArrowheads="1"/>
              </p:cNvSpPr>
              <p:nvPr/>
            </p:nvSpPr>
            <p:spPr bwMode="auto">
              <a:xfrm>
                <a:off x="1680" y="120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58" name="Rectangle 241"/>
              <p:cNvSpPr>
                <a:spLocks noChangeArrowheads="1"/>
              </p:cNvSpPr>
              <p:nvPr/>
            </p:nvSpPr>
            <p:spPr bwMode="auto">
              <a:xfrm>
                <a:off x="1872" y="1200"/>
                <a:ext cx="96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59" name="Rectangle 242"/>
              <p:cNvSpPr>
                <a:spLocks noChangeArrowheads="1"/>
              </p:cNvSpPr>
              <p:nvPr/>
            </p:nvSpPr>
            <p:spPr bwMode="auto">
              <a:xfrm>
                <a:off x="1488" y="1392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60" name="Rectangle 243"/>
              <p:cNvSpPr>
                <a:spLocks noChangeArrowheads="1"/>
              </p:cNvSpPr>
              <p:nvPr/>
            </p:nvSpPr>
            <p:spPr bwMode="auto">
              <a:xfrm>
                <a:off x="1584" y="1392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61" name="Rectangle 244"/>
              <p:cNvSpPr>
                <a:spLocks noChangeArrowheads="1"/>
              </p:cNvSpPr>
              <p:nvPr/>
            </p:nvSpPr>
            <p:spPr bwMode="auto">
              <a:xfrm>
                <a:off x="1776" y="1392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62" name="Rectangle 245"/>
              <p:cNvSpPr>
                <a:spLocks noChangeArrowheads="1"/>
              </p:cNvSpPr>
              <p:nvPr/>
            </p:nvSpPr>
            <p:spPr bwMode="auto">
              <a:xfrm>
                <a:off x="1680" y="1392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63" name="Rectangle 246"/>
              <p:cNvSpPr>
                <a:spLocks noChangeArrowheads="1"/>
              </p:cNvSpPr>
              <p:nvPr/>
            </p:nvSpPr>
            <p:spPr bwMode="auto">
              <a:xfrm>
                <a:off x="1872" y="1392"/>
                <a:ext cx="96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64" name="Rectangle 247"/>
              <p:cNvSpPr>
                <a:spLocks noChangeArrowheads="1"/>
              </p:cNvSpPr>
              <p:nvPr/>
            </p:nvSpPr>
            <p:spPr bwMode="auto">
              <a:xfrm>
                <a:off x="1488" y="1584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65" name="Rectangle 248"/>
              <p:cNvSpPr>
                <a:spLocks noChangeArrowheads="1"/>
              </p:cNvSpPr>
              <p:nvPr/>
            </p:nvSpPr>
            <p:spPr bwMode="auto">
              <a:xfrm>
                <a:off x="1584" y="1584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66" name="Rectangle 249"/>
              <p:cNvSpPr>
                <a:spLocks noChangeArrowheads="1"/>
              </p:cNvSpPr>
              <p:nvPr/>
            </p:nvSpPr>
            <p:spPr bwMode="auto">
              <a:xfrm>
                <a:off x="1776" y="1584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67" name="Rectangle 250"/>
              <p:cNvSpPr>
                <a:spLocks noChangeArrowheads="1"/>
              </p:cNvSpPr>
              <p:nvPr/>
            </p:nvSpPr>
            <p:spPr bwMode="auto">
              <a:xfrm>
                <a:off x="1680" y="1584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68" name="Rectangle 251"/>
              <p:cNvSpPr>
                <a:spLocks noChangeArrowheads="1"/>
              </p:cNvSpPr>
              <p:nvPr/>
            </p:nvSpPr>
            <p:spPr bwMode="auto">
              <a:xfrm>
                <a:off x="1872" y="1584"/>
                <a:ext cx="96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0738" name="Group 252"/>
            <p:cNvGrpSpPr>
              <a:grpSpLocks/>
            </p:cNvGrpSpPr>
            <p:nvPr/>
          </p:nvGrpSpPr>
          <p:grpSpPr bwMode="auto">
            <a:xfrm>
              <a:off x="4532" y="3493"/>
              <a:ext cx="573" cy="598"/>
              <a:chOff x="1344" y="960"/>
              <a:chExt cx="768" cy="816"/>
            </a:xfrm>
          </p:grpSpPr>
          <p:sp>
            <p:nvSpPr>
              <p:cNvPr id="30827" name="Rectangle 253"/>
              <p:cNvSpPr>
                <a:spLocks noChangeArrowheads="1"/>
              </p:cNvSpPr>
              <p:nvPr/>
            </p:nvSpPr>
            <p:spPr bwMode="auto">
              <a:xfrm>
                <a:off x="1344" y="960"/>
                <a:ext cx="768" cy="81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28" name="Rectangle 254"/>
              <p:cNvSpPr>
                <a:spLocks noChangeArrowheads="1"/>
              </p:cNvSpPr>
              <p:nvPr/>
            </p:nvSpPr>
            <p:spPr bwMode="auto">
              <a:xfrm>
                <a:off x="1488" y="1008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29" name="Rectangle 255"/>
              <p:cNvSpPr>
                <a:spLocks noChangeArrowheads="1"/>
              </p:cNvSpPr>
              <p:nvPr/>
            </p:nvSpPr>
            <p:spPr bwMode="auto">
              <a:xfrm>
                <a:off x="1584" y="1008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30" name="Rectangle 256"/>
              <p:cNvSpPr>
                <a:spLocks noChangeArrowheads="1"/>
              </p:cNvSpPr>
              <p:nvPr/>
            </p:nvSpPr>
            <p:spPr bwMode="auto">
              <a:xfrm>
                <a:off x="1776" y="1008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31" name="Rectangle 257"/>
              <p:cNvSpPr>
                <a:spLocks noChangeArrowheads="1"/>
              </p:cNvSpPr>
              <p:nvPr/>
            </p:nvSpPr>
            <p:spPr bwMode="auto">
              <a:xfrm>
                <a:off x="1680" y="1008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32" name="Rectangle 258"/>
              <p:cNvSpPr>
                <a:spLocks noChangeArrowheads="1"/>
              </p:cNvSpPr>
              <p:nvPr/>
            </p:nvSpPr>
            <p:spPr bwMode="auto">
              <a:xfrm>
                <a:off x="1872" y="1008"/>
                <a:ext cx="96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33" name="Rectangle 259"/>
              <p:cNvSpPr>
                <a:spLocks noChangeArrowheads="1"/>
              </p:cNvSpPr>
              <p:nvPr/>
            </p:nvSpPr>
            <p:spPr bwMode="auto">
              <a:xfrm>
                <a:off x="1488" y="120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34" name="Rectangle 260"/>
              <p:cNvSpPr>
                <a:spLocks noChangeArrowheads="1"/>
              </p:cNvSpPr>
              <p:nvPr/>
            </p:nvSpPr>
            <p:spPr bwMode="auto">
              <a:xfrm>
                <a:off x="1584" y="120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35" name="Rectangle 261"/>
              <p:cNvSpPr>
                <a:spLocks noChangeArrowheads="1"/>
              </p:cNvSpPr>
              <p:nvPr/>
            </p:nvSpPr>
            <p:spPr bwMode="auto">
              <a:xfrm>
                <a:off x="1776" y="120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36" name="Rectangle 262"/>
              <p:cNvSpPr>
                <a:spLocks noChangeArrowheads="1"/>
              </p:cNvSpPr>
              <p:nvPr/>
            </p:nvSpPr>
            <p:spPr bwMode="auto">
              <a:xfrm>
                <a:off x="1680" y="120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37" name="Rectangle 263"/>
              <p:cNvSpPr>
                <a:spLocks noChangeArrowheads="1"/>
              </p:cNvSpPr>
              <p:nvPr/>
            </p:nvSpPr>
            <p:spPr bwMode="auto">
              <a:xfrm>
                <a:off x="1872" y="1200"/>
                <a:ext cx="96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38" name="Rectangle 264"/>
              <p:cNvSpPr>
                <a:spLocks noChangeArrowheads="1"/>
              </p:cNvSpPr>
              <p:nvPr/>
            </p:nvSpPr>
            <p:spPr bwMode="auto">
              <a:xfrm>
                <a:off x="1488" y="1392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39" name="Rectangle 265"/>
              <p:cNvSpPr>
                <a:spLocks noChangeArrowheads="1"/>
              </p:cNvSpPr>
              <p:nvPr/>
            </p:nvSpPr>
            <p:spPr bwMode="auto">
              <a:xfrm>
                <a:off x="1584" y="1392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40" name="Rectangle 266"/>
              <p:cNvSpPr>
                <a:spLocks noChangeArrowheads="1"/>
              </p:cNvSpPr>
              <p:nvPr/>
            </p:nvSpPr>
            <p:spPr bwMode="auto">
              <a:xfrm>
                <a:off x="1776" y="1392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41" name="Rectangle 267"/>
              <p:cNvSpPr>
                <a:spLocks noChangeArrowheads="1"/>
              </p:cNvSpPr>
              <p:nvPr/>
            </p:nvSpPr>
            <p:spPr bwMode="auto">
              <a:xfrm>
                <a:off x="1680" y="1392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42" name="Rectangle 268"/>
              <p:cNvSpPr>
                <a:spLocks noChangeArrowheads="1"/>
              </p:cNvSpPr>
              <p:nvPr/>
            </p:nvSpPr>
            <p:spPr bwMode="auto">
              <a:xfrm>
                <a:off x="1872" y="1392"/>
                <a:ext cx="96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43" name="Rectangle 269"/>
              <p:cNvSpPr>
                <a:spLocks noChangeArrowheads="1"/>
              </p:cNvSpPr>
              <p:nvPr/>
            </p:nvSpPr>
            <p:spPr bwMode="auto">
              <a:xfrm>
                <a:off x="1488" y="1584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44" name="Rectangle 270"/>
              <p:cNvSpPr>
                <a:spLocks noChangeArrowheads="1"/>
              </p:cNvSpPr>
              <p:nvPr/>
            </p:nvSpPr>
            <p:spPr bwMode="auto">
              <a:xfrm>
                <a:off x="1584" y="1584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45" name="Rectangle 271"/>
              <p:cNvSpPr>
                <a:spLocks noChangeArrowheads="1"/>
              </p:cNvSpPr>
              <p:nvPr/>
            </p:nvSpPr>
            <p:spPr bwMode="auto">
              <a:xfrm>
                <a:off x="1776" y="1584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46" name="Rectangle 272"/>
              <p:cNvSpPr>
                <a:spLocks noChangeArrowheads="1"/>
              </p:cNvSpPr>
              <p:nvPr/>
            </p:nvSpPr>
            <p:spPr bwMode="auto">
              <a:xfrm>
                <a:off x="1680" y="1584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47" name="Rectangle 273"/>
              <p:cNvSpPr>
                <a:spLocks noChangeArrowheads="1"/>
              </p:cNvSpPr>
              <p:nvPr/>
            </p:nvSpPr>
            <p:spPr bwMode="auto">
              <a:xfrm>
                <a:off x="1872" y="1584"/>
                <a:ext cx="96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0739" name="Group 274"/>
            <p:cNvGrpSpPr>
              <a:grpSpLocks/>
            </p:cNvGrpSpPr>
            <p:nvPr/>
          </p:nvGrpSpPr>
          <p:grpSpPr bwMode="auto">
            <a:xfrm>
              <a:off x="2813" y="1437"/>
              <a:ext cx="573" cy="598"/>
              <a:chOff x="1344" y="960"/>
              <a:chExt cx="768" cy="816"/>
            </a:xfrm>
          </p:grpSpPr>
          <p:sp>
            <p:nvSpPr>
              <p:cNvPr id="30806" name="Rectangle 275"/>
              <p:cNvSpPr>
                <a:spLocks noChangeArrowheads="1"/>
              </p:cNvSpPr>
              <p:nvPr/>
            </p:nvSpPr>
            <p:spPr bwMode="auto">
              <a:xfrm>
                <a:off x="1344" y="960"/>
                <a:ext cx="768" cy="81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07" name="Rectangle 276"/>
              <p:cNvSpPr>
                <a:spLocks noChangeArrowheads="1"/>
              </p:cNvSpPr>
              <p:nvPr/>
            </p:nvSpPr>
            <p:spPr bwMode="auto">
              <a:xfrm>
                <a:off x="1488" y="1008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08" name="Rectangle 277"/>
              <p:cNvSpPr>
                <a:spLocks noChangeArrowheads="1"/>
              </p:cNvSpPr>
              <p:nvPr/>
            </p:nvSpPr>
            <p:spPr bwMode="auto">
              <a:xfrm>
                <a:off x="1584" y="1008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09" name="Rectangle 278"/>
              <p:cNvSpPr>
                <a:spLocks noChangeArrowheads="1"/>
              </p:cNvSpPr>
              <p:nvPr/>
            </p:nvSpPr>
            <p:spPr bwMode="auto">
              <a:xfrm>
                <a:off x="1776" y="1008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10" name="Rectangle 279"/>
              <p:cNvSpPr>
                <a:spLocks noChangeArrowheads="1"/>
              </p:cNvSpPr>
              <p:nvPr/>
            </p:nvSpPr>
            <p:spPr bwMode="auto">
              <a:xfrm>
                <a:off x="1680" y="1008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11" name="Rectangle 280"/>
              <p:cNvSpPr>
                <a:spLocks noChangeArrowheads="1"/>
              </p:cNvSpPr>
              <p:nvPr/>
            </p:nvSpPr>
            <p:spPr bwMode="auto">
              <a:xfrm>
                <a:off x="1872" y="1008"/>
                <a:ext cx="96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12" name="Rectangle 281"/>
              <p:cNvSpPr>
                <a:spLocks noChangeArrowheads="1"/>
              </p:cNvSpPr>
              <p:nvPr/>
            </p:nvSpPr>
            <p:spPr bwMode="auto">
              <a:xfrm>
                <a:off x="1488" y="120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13" name="Rectangle 282"/>
              <p:cNvSpPr>
                <a:spLocks noChangeArrowheads="1"/>
              </p:cNvSpPr>
              <p:nvPr/>
            </p:nvSpPr>
            <p:spPr bwMode="auto">
              <a:xfrm>
                <a:off x="1584" y="120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14" name="Rectangle 283"/>
              <p:cNvSpPr>
                <a:spLocks noChangeArrowheads="1"/>
              </p:cNvSpPr>
              <p:nvPr/>
            </p:nvSpPr>
            <p:spPr bwMode="auto">
              <a:xfrm>
                <a:off x="1776" y="120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15" name="Rectangle 284"/>
              <p:cNvSpPr>
                <a:spLocks noChangeArrowheads="1"/>
              </p:cNvSpPr>
              <p:nvPr/>
            </p:nvSpPr>
            <p:spPr bwMode="auto">
              <a:xfrm>
                <a:off x="1680" y="120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16" name="Rectangle 285"/>
              <p:cNvSpPr>
                <a:spLocks noChangeArrowheads="1"/>
              </p:cNvSpPr>
              <p:nvPr/>
            </p:nvSpPr>
            <p:spPr bwMode="auto">
              <a:xfrm>
                <a:off x="1872" y="1200"/>
                <a:ext cx="96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17" name="Rectangle 286"/>
              <p:cNvSpPr>
                <a:spLocks noChangeArrowheads="1"/>
              </p:cNvSpPr>
              <p:nvPr/>
            </p:nvSpPr>
            <p:spPr bwMode="auto">
              <a:xfrm>
                <a:off x="1488" y="1392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18" name="Rectangle 287"/>
              <p:cNvSpPr>
                <a:spLocks noChangeArrowheads="1"/>
              </p:cNvSpPr>
              <p:nvPr/>
            </p:nvSpPr>
            <p:spPr bwMode="auto">
              <a:xfrm>
                <a:off x="1584" y="1392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19" name="Rectangle 288"/>
              <p:cNvSpPr>
                <a:spLocks noChangeArrowheads="1"/>
              </p:cNvSpPr>
              <p:nvPr/>
            </p:nvSpPr>
            <p:spPr bwMode="auto">
              <a:xfrm>
                <a:off x="1776" y="1392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20" name="Rectangle 289"/>
              <p:cNvSpPr>
                <a:spLocks noChangeArrowheads="1"/>
              </p:cNvSpPr>
              <p:nvPr/>
            </p:nvSpPr>
            <p:spPr bwMode="auto">
              <a:xfrm>
                <a:off x="1680" y="1392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21" name="Rectangle 290"/>
              <p:cNvSpPr>
                <a:spLocks noChangeArrowheads="1"/>
              </p:cNvSpPr>
              <p:nvPr/>
            </p:nvSpPr>
            <p:spPr bwMode="auto">
              <a:xfrm>
                <a:off x="1872" y="1392"/>
                <a:ext cx="96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22" name="Rectangle 291"/>
              <p:cNvSpPr>
                <a:spLocks noChangeArrowheads="1"/>
              </p:cNvSpPr>
              <p:nvPr/>
            </p:nvSpPr>
            <p:spPr bwMode="auto">
              <a:xfrm>
                <a:off x="1488" y="1584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23" name="Rectangle 292"/>
              <p:cNvSpPr>
                <a:spLocks noChangeArrowheads="1"/>
              </p:cNvSpPr>
              <p:nvPr/>
            </p:nvSpPr>
            <p:spPr bwMode="auto">
              <a:xfrm>
                <a:off x="1584" y="1584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24" name="Rectangle 293"/>
              <p:cNvSpPr>
                <a:spLocks noChangeArrowheads="1"/>
              </p:cNvSpPr>
              <p:nvPr/>
            </p:nvSpPr>
            <p:spPr bwMode="auto">
              <a:xfrm>
                <a:off x="1776" y="1584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25" name="Rectangle 294"/>
              <p:cNvSpPr>
                <a:spLocks noChangeArrowheads="1"/>
              </p:cNvSpPr>
              <p:nvPr/>
            </p:nvSpPr>
            <p:spPr bwMode="auto">
              <a:xfrm>
                <a:off x="1680" y="1584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26" name="Rectangle 295"/>
              <p:cNvSpPr>
                <a:spLocks noChangeArrowheads="1"/>
              </p:cNvSpPr>
              <p:nvPr/>
            </p:nvSpPr>
            <p:spPr bwMode="auto">
              <a:xfrm>
                <a:off x="1872" y="1584"/>
                <a:ext cx="96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0740" name="Group 296"/>
            <p:cNvGrpSpPr>
              <a:grpSpLocks/>
            </p:cNvGrpSpPr>
            <p:nvPr/>
          </p:nvGrpSpPr>
          <p:grpSpPr bwMode="auto">
            <a:xfrm>
              <a:off x="3386" y="1437"/>
              <a:ext cx="573" cy="598"/>
              <a:chOff x="1344" y="960"/>
              <a:chExt cx="768" cy="816"/>
            </a:xfrm>
          </p:grpSpPr>
          <p:sp>
            <p:nvSpPr>
              <p:cNvPr id="30785" name="Rectangle 297"/>
              <p:cNvSpPr>
                <a:spLocks noChangeArrowheads="1"/>
              </p:cNvSpPr>
              <p:nvPr/>
            </p:nvSpPr>
            <p:spPr bwMode="auto">
              <a:xfrm>
                <a:off x="1344" y="960"/>
                <a:ext cx="768" cy="81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86" name="Rectangle 298"/>
              <p:cNvSpPr>
                <a:spLocks noChangeArrowheads="1"/>
              </p:cNvSpPr>
              <p:nvPr/>
            </p:nvSpPr>
            <p:spPr bwMode="auto">
              <a:xfrm>
                <a:off x="1488" y="1008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87" name="Rectangle 299"/>
              <p:cNvSpPr>
                <a:spLocks noChangeArrowheads="1"/>
              </p:cNvSpPr>
              <p:nvPr/>
            </p:nvSpPr>
            <p:spPr bwMode="auto">
              <a:xfrm>
                <a:off x="1584" y="1008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88" name="Rectangle 300"/>
              <p:cNvSpPr>
                <a:spLocks noChangeArrowheads="1"/>
              </p:cNvSpPr>
              <p:nvPr/>
            </p:nvSpPr>
            <p:spPr bwMode="auto">
              <a:xfrm>
                <a:off x="1776" y="1008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89" name="Rectangle 301"/>
              <p:cNvSpPr>
                <a:spLocks noChangeArrowheads="1"/>
              </p:cNvSpPr>
              <p:nvPr/>
            </p:nvSpPr>
            <p:spPr bwMode="auto">
              <a:xfrm>
                <a:off x="1680" y="1008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90" name="Rectangle 302"/>
              <p:cNvSpPr>
                <a:spLocks noChangeArrowheads="1"/>
              </p:cNvSpPr>
              <p:nvPr/>
            </p:nvSpPr>
            <p:spPr bwMode="auto">
              <a:xfrm>
                <a:off x="1872" y="1008"/>
                <a:ext cx="96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91" name="Rectangle 303"/>
              <p:cNvSpPr>
                <a:spLocks noChangeArrowheads="1"/>
              </p:cNvSpPr>
              <p:nvPr/>
            </p:nvSpPr>
            <p:spPr bwMode="auto">
              <a:xfrm>
                <a:off x="1488" y="120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92" name="Rectangle 304"/>
              <p:cNvSpPr>
                <a:spLocks noChangeArrowheads="1"/>
              </p:cNvSpPr>
              <p:nvPr/>
            </p:nvSpPr>
            <p:spPr bwMode="auto">
              <a:xfrm>
                <a:off x="1584" y="120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93" name="Rectangle 305"/>
              <p:cNvSpPr>
                <a:spLocks noChangeArrowheads="1"/>
              </p:cNvSpPr>
              <p:nvPr/>
            </p:nvSpPr>
            <p:spPr bwMode="auto">
              <a:xfrm>
                <a:off x="1776" y="120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94" name="Rectangle 306"/>
              <p:cNvSpPr>
                <a:spLocks noChangeArrowheads="1"/>
              </p:cNvSpPr>
              <p:nvPr/>
            </p:nvSpPr>
            <p:spPr bwMode="auto">
              <a:xfrm>
                <a:off x="1680" y="120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95" name="Rectangle 307"/>
              <p:cNvSpPr>
                <a:spLocks noChangeArrowheads="1"/>
              </p:cNvSpPr>
              <p:nvPr/>
            </p:nvSpPr>
            <p:spPr bwMode="auto">
              <a:xfrm>
                <a:off x="1872" y="1200"/>
                <a:ext cx="96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96" name="Rectangle 308"/>
              <p:cNvSpPr>
                <a:spLocks noChangeArrowheads="1"/>
              </p:cNvSpPr>
              <p:nvPr/>
            </p:nvSpPr>
            <p:spPr bwMode="auto">
              <a:xfrm>
                <a:off x="1488" y="1392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97" name="Rectangle 309"/>
              <p:cNvSpPr>
                <a:spLocks noChangeArrowheads="1"/>
              </p:cNvSpPr>
              <p:nvPr/>
            </p:nvSpPr>
            <p:spPr bwMode="auto">
              <a:xfrm>
                <a:off x="1584" y="1392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98" name="Rectangle 310"/>
              <p:cNvSpPr>
                <a:spLocks noChangeArrowheads="1"/>
              </p:cNvSpPr>
              <p:nvPr/>
            </p:nvSpPr>
            <p:spPr bwMode="auto">
              <a:xfrm>
                <a:off x="1776" y="1392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99" name="Rectangle 311"/>
              <p:cNvSpPr>
                <a:spLocks noChangeArrowheads="1"/>
              </p:cNvSpPr>
              <p:nvPr/>
            </p:nvSpPr>
            <p:spPr bwMode="auto">
              <a:xfrm>
                <a:off x="1680" y="1392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00" name="Rectangle 312"/>
              <p:cNvSpPr>
                <a:spLocks noChangeArrowheads="1"/>
              </p:cNvSpPr>
              <p:nvPr/>
            </p:nvSpPr>
            <p:spPr bwMode="auto">
              <a:xfrm>
                <a:off x="1872" y="1392"/>
                <a:ext cx="96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01" name="Rectangle 313"/>
              <p:cNvSpPr>
                <a:spLocks noChangeArrowheads="1"/>
              </p:cNvSpPr>
              <p:nvPr/>
            </p:nvSpPr>
            <p:spPr bwMode="auto">
              <a:xfrm>
                <a:off x="1488" y="1584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02" name="Rectangle 314"/>
              <p:cNvSpPr>
                <a:spLocks noChangeArrowheads="1"/>
              </p:cNvSpPr>
              <p:nvPr/>
            </p:nvSpPr>
            <p:spPr bwMode="auto">
              <a:xfrm>
                <a:off x="1584" y="1584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03" name="Rectangle 315"/>
              <p:cNvSpPr>
                <a:spLocks noChangeArrowheads="1"/>
              </p:cNvSpPr>
              <p:nvPr/>
            </p:nvSpPr>
            <p:spPr bwMode="auto">
              <a:xfrm>
                <a:off x="1776" y="1584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04" name="Rectangle 316"/>
              <p:cNvSpPr>
                <a:spLocks noChangeArrowheads="1"/>
              </p:cNvSpPr>
              <p:nvPr/>
            </p:nvSpPr>
            <p:spPr bwMode="auto">
              <a:xfrm>
                <a:off x="1680" y="1584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05" name="Rectangle 317"/>
              <p:cNvSpPr>
                <a:spLocks noChangeArrowheads="1"/>
              </p:cNvSpPr>
              <p:nvPr/>
            </p:nvSpPr>
            <p:spPr bwMode="auto">
              <a:xfrm>
                <a:off x="1872" y="1584"/>
                <a:ext cx="96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0741" name="Group 318"/>
            <p:cNvGrpSpPr>
              <a:grpSpLocks/>
            </p:cNvGrpSpPr>
            <p:nvPr/>
          </p:nvGrpSpPr>
          <p:grpSpPr bwMode="auto">
            <a:xfrm>
              <a:off x="3960" y="1437"/>
              <a:ext cx="573" cy="598"/>
              <a:chOff x="1344" y="960"/>
              <a:chExt cx="768" cy="816"/>
            </a:xfrm>
          </p:grpSpPr>
          <p:sp>
            <p:nvSpPr>
              <p:cNvPr id="30764" name="Rectangle 319"/>
              <p:cNvSpPr>
                <a:spLocks noChangeArrowheads="1"/>
              </p:cNvSpPr>
              <p:nvPr/>
            </p:nvSpPr>
            <p:spPr bwMode="auto">
              <a:xfrm>
                <a:off x="1344" y="960"/>
                <a:ext cx="768" cy="81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65" name="Rectangle 320"/>
              <p:cNvSpPr>
                <a:spLocks noChangeArrowheads="1"/>
              </p:cNvSpPr>
              <p:nvPr/>
            </p:nvSpPr>
            <p:spPr bwMode="auto">
              <a:xfrm>
                <a:off x="1488" y="1008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66" name="Rectangle 321"/>
              <p:cNvSpPr>
                <a:spLocks noChangeArrowheads="1"/>
              </p:cNvSpPr>
              <p:nvPr/>
            </p:nvSpPr>
            <p:spPr bwMode="auto">
              <a:xfrm>
                <a:off x="1584" y="1008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67" name="Rectangle 322"/>
              <p:cNvSpPr>
                <a:spLocks noChangeArrowheads="1"/>
              </p:cNvSpPr>
              <p:nvPr/>
            </p:nvSpPr>
            <p:spPr bwMode="auto">
              <a:xfrm>
                <a:off x="1776" y="1008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68" name="Rectangle 323"/>
              <p:cNvSpPr>
                <a:spLocks noChangeArrowheads="1"/>
              </p:cNvSpPr>
              <p:nvPr/>
            </p:nvSpPr>
            <p:spPr bwMode="auto">
              <a:xfrm>
                <a:off x="1680" y="1008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69" name="Rectangle 324"/>
              <p:cNvSpPr>
                <a:spLocks noChangeArrowheads="1"/>
              </p:cNvSpPr>
              <p:nvPr/>
            </p:nvSpPr>
            <p:spPr bwMode="auto">
              <a:xfrm>
                <a:off x="1872" y="1008"/>
                <a:ext cx="96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70" name="Rectangle 325"/>
              <p:cNvSpPr>
                <a:spLocks noChangeArrowheads="1"/>
              </p:cNvSpPr>
              <p:nvPr/>
            </p:nvSpPr>
            <p:spPr bwMode="auto">
              <a:xfrm>
                <a:off x="1488" y="120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71" name="Rectangle 326"/>
              <p:cNvSpPr>
                <a:spLocks noChangeArrowheads="1"/>
              </p:cNvSpPr>
              <p:nvPr/>
            </p:nvSpPr>
            <p:spPr bwMode="auto">
              <a:xfrm>
                <a:off x="1584" y="120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72" name="Rectangle 327"/>
              <p:cNvSpPr>
                <a:spLocks noChangeArrowheads="1"/>
              </p:cNvSpPr>
              <p:nvPr/>
            </p:nvSpPr>
            <p:spPr bwMode="auto">
              <a:xfrm>
                <a:off x="1776" y="120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73" name="Rectangle 328"/>
              <p:cNvSpPr>
                <a:spLocks noChangeArrowheads="1"/>
              </p:cNvSpPr>
              <p:nvPr/>
            </p:nvSpPr>
            <p:spPr bwMode="auto">
              <a:xfrm>
                <a:off x="1680" y="120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74" name="Rectangle 329"/>
              <p:cNvSpPr>
                <a:spLocks noChangeArrowheads="1"/>
              </p:cNvSpPr>
              <p:nvPr/>
            </p:nvSpPr>
            <p:spPr bwMode="auto">
              <a:xfrm>
                <a:off x="1872" y="1200"/>
                <a:ext cx="96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75" name="Rectangle 330"/>
              <p:cNvSpPr>
                <a:spLocks noChangeArrowheads="1"/>
              </p:cNvSpPr>
              <p:nvPr/>
            </p:nvSpPr>
            <p:spPr bwMode="auto">
              <a:xfrm>
                <a:off x="1488" y="1392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76" name="Rectangle 331"/>
              <p:cNvSpPr>
                <a:spLocks noChangeArrowheads="1"/>
              </p:cNvSpPr>
              <p:nvPr/>
            </p:nvSpPr>
            <p:spPr bwMode="auto">
              <a:xfrm>
                <a:off x="1584" y="1392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77" name="Rectangle 332"/>
              <p:cNvSpPr>
                <a:spLocks noChangeArrowheads="1"/>
              </p:cNvSpPr>
              <p:nvPr/>
            </p:nvSpPr>
            <p:spPr bwMode="auto">
              <a:xfrm>
                <a:off x="1776" y="1392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78" name="Rectangle 333"/>
              <p:cNvSpPr>
                <a:spLocks noChangeArrowheads="1"/>
              </p:cNvSpPr>
              <p:nvPr/>
            </p:nvSpPr>
            <p:spPr bwMode="auto">
              <a:xfrm>
                <a:off x="1680" y="1392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79" name="Rectangle 334"/>
              <p:cNvSpPr>
                <a:spLocks noChangeArrowheads="1"/>
              </p:cNvSpPr>
              <p:nvPr/>
            </p:nvSpPr>
            <p:spPr bwMode="auto">
              <a:xfrm>
                <a:off x="1872" y="1392"/>
                <a:ext cx="96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80" name="Rectangle 335"/>
              <p:cNvSpPr>
                <a:spLocks noChangeArrowheads="1"/>
              </p:cNvSpPr>
              <p:nvPr/>
            </p:nvSpPr>
            <p:spPr bwMode="auto">
              <a:xfrm>
                <a:off x="1488" y="1584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81" name="Rectangle 336"/>
              <p:cNvSpPr>
                <a:spLocks noChangeArrowheads="1"/>
              </p:cNvSpPr>
              <p:nvPr/>
            </p:nvSpPr>
            <p:spPr bwMode="auto">
              <a:xfrm>
                <a:off x="1584" y="1584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82" name="Rectangle 337"/>
              <p:cNvSpPr>
                <a:spLocks noChangeArrowheads="1"/>
              </p:cNvSpPr>
              <p:nvPr/>
            </p:nvSpPr>
            <p:spPr bwMode="auto">
              <a:xfrm>
                <a:off x="1776" y="1584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83" name="Rectangle 338"/>
              <p:cNvSpPr>
                <a:spLocks noChangeArrowheads="1"/>
              </p:cNvSpPr>
              <p:nvPr/>
            </p:nvSpPr>
            <p:spPr bwMode="auto">
              <a:xfrm>
                <a:off x="1680" y="1584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84" name="Rectangle 339"/>
              <p:cNvSpPr>
                <a:spLocks noChangeArrowheads="1"/>
              </p:cNvSpPr>
              <p:nvPr/>
            </p:nvSpPr>
            <p:spPr bwMode="auto">
              <a:xfrm>
                <a:off x="1872" y="1584"/>
                <a:ext cx="96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0742" name="Group 340"/>
            <p:cNvGrpSpPr>
              <a:grpSpLocks/>
            </p:cNvGrpSpPr>
            <p:nvPr/>
          </p:nvGrpSpPr>
          <p:grpSpPr bwMode="auto">
            <a:xfrm>
              <a:off x="4533" y="1437"/>
              <a:ext cx="573" cy="598"/>
              <a:chOff x="1344" y="960"/>
              <a:chExt cx="768" cy="816"/>
            </a:xfrm>
          </p:grpSpPr>
          <p:sp>
            <p:nvSpPr>
              <p:cNvPr id="30743" name="Rectangle 341"/>
              <p:cNvSpPr>
                <a:spLocks noChangeArrowheads="1"/>
              </p:cNvSpPr>
              <p:nvPr/>
            </p:nvSpPr>
            <p:spPr bwMode="auto">
              <a:xfrm>
                <a:off x="1344" y="960"/>
                <a:ext cx="768" cy="81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44" name="Rectangle 342"/>
              <p:cNvSpPr>
                <a:spLocks noChangeArrowheads="1"/>
              </p:cNvSpPr>
              <p:nvPr/>
            </p:nvSpPr>
            <p:spPr bwMode="auto">
              <a:xfrm>
                <a:off x="1488" y="1008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45" name="Rectangle 343"/>
              <p:cNvSpPr>
                <a:spLocks noChangeArrowheads="1"/>
              </p:cNvSpPr>
              <p:nvPr/>
            </p:nvSpPr>
            <p:spPr bwMode="auto">
              <a:xfrm>
                <a:off x="1584" y="1008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46" name="Rectangle 344"/>
              <p:cNvSpPr>
                <a:spLocks noChangeArrowheads="1"/>
              </p:cNvSpPr>
              <p:nvPr/>
            </p:nvSpPr>
            <p:spPr bwMode="auto">
              <a:xfrm>
                <a:off x="1776" y="1008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47" name="Rectangle 345"/>
              <p:cNvSpPr>
                <a:spLocks noChangeArrowheads="1"/>
              </p:cNvSpPr>
              <p:nvPr/>
            </p:nvSpPr>
            <p:spPr bwMode="auto">
              <a:xfrm>
                <a:off x="1680" y="1008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48" name="Rectangle 346"/>
              <p:cNvSpPr>
                <a:spLocks noChangeArrowheads="1"/>
              </p:cNvSpPr>
              <p:nvPr/>
            </p:nvSpPr>
            <p:spPr bwMode="auto">
              <a:xfrm>
                <a:off x="1872" y="1008"/>
                <a:ext cx="96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49" name="Rectangle 347"/>
              <p:cNvSpPr>
                <a:spLocks noChangeArrowheads="1"/>
              </p:cNvSpPr>
              <p:nvPr/>
            </p:nvSpPr>
            <p:spPr bwMode="auto">
              <a:xfrm>
                <a:off x="1488" y="120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50" name="Rectangle 348"/>
              <p:cNvSpPr>
                <a:spLocks noChangeArrowheads="1"/>
              </p:cNvSpPr>
              <p:nvPr/>
            </p:nvSpPr>
            <p:spPr bwMode="auto">
              <a:xfrm>
                <a:off x="1584" y="120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51" name="Rectangle 349"/>
              <p:cNvSpPr>
                <a:spLocks noChangeArrowheads="1"/>
              </p:cNvSpPr>
              <p:nvPr/>
            </p:nvSpPr>
            <p:spPr bwMode="auto">
              <a:xfrm>
                <a:off x="1776" y="120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52" name="Rectangle 350"/>
              <p:cNvSpPr>
                <a:spLocks noChangeArrowheads="1"/>
              </p:cNvSpPr>
              <p:nvPr/>
            </p:nvSpPr>
            <p:spPr bwMode="auto">
              <a:xfrm>
                <a:off x="1680" y="120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53" name="Rectangle 351"/>
              <p:cNvSpPr>
                <a:spLocks noChangeArrowheads="1"/>
              </p:cNvSpPr>
              <p:nvPr/>
            </p:nvSpPr>
            <p:spPr bwMode="auto">
              <a:xfrm>
                <a:off x="1872" y="1200"/>
                <a:ext cx="96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54" name="Rectangle 352"/>
              <p:cNvSpPr>
                <a:spLocks noChangeArrowheads="1"/>
              </p:cNvSpPr>
              <p:nvPr/>
            </p:nvSpPr>
            <p:spPr bwMode="auto">
              <a:xfrm>
                <a:off x="1488" y="1392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55" name="Rectangle 353"/>
              <p:cNvSpPr>
                <a:spLocks noChangeArrowheads="1"/>
              </p:cNvSpPr>
              <p:nvPr/>
            </p:nvSpPr>
            <p:spPr bwMode="auto">
              <a:xfrm>
                <a:off x="1584" y="1392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56" name="Rectangle 354"/>
              <p:cNvSpPr>
                <a:spLocks noChangeArrowheads="1"/>
              </p:cNvSpPr>
              <p:nvPr/>
            </p:nvSpPr>
            <p:spPr bwMode="auto">
              <a:xfrm>
                <a:off x="1776" y="1392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57" name="Rectangle 355"/>
              <p:cNvSpPr>
                <a:spLocks noChangeArrowheads="1"/>
              </p:cNvSpPr>
              <p:nvPr/>
            </p:nvSpPr>
            <p:spPr bwMode="auto">
              <a:xfrm>
                <a:off x="1680" y="1392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58" name="Rectangle 356"/>
              <p:cNvSpPr>
                <a:spLocks noChangeArrowheads="1"/>
              </p:cNvSpPr>
              <p:nvPr/>
            </p:nvSpPr>
            <p:spPr bwMode="auto">
              <a:xfrm>
                <a:off x="1872" y="1392"/>
                <a:ext cx="96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59" name="Rectangle 357"/>
              <p:cNvSpPr>
                <a:spLocks noChangeArrowheads="1"/>
              </p:cNvSpPr>
              <p:nvPr/>
            </p:nvSpPr>
            <p:spPr bwMode="auto">
              <a:xfrm>
                <a:off x="1488" y="1584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60" name="Rectangle 358"/>
              <p:cNvSpPr>
                <a:spLocks noChangeArrowheads="1"/>
              </p:cNvSpPr>
              <p:nvPr/>
            </p:nvSpPr>
            <p:spPr bwMode="auto">
              <a:xfrm>
                <a:off x="1584" y="1584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61" name="Rectangle 359"/>
              <p:cNvSpPr>
                <a:spLocks noChangeArrowheads="1"/>
              </p:cNvSpPr>
              <p:nvPr/>
            </p:nvSpPr>
            <p:spPr bwMode="auto">
              <a:xfrm>
                <a:off x="1776" y="1584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62" name="Rectangle 360"/>
              <p:cNvSpPr>
                <a:spLocks noChangeArrowheads="1"/>
              </p:cNvSpPr>
              <p:nvPr/>
            </p:nvSpPr>
            <p:spPr bwMode="auto">
              <a:xfrm>
                <a:off x="1680" y="1584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63" name="Rectangle 361"/>
              <p:cNvSpPr>
                <a:spLocks noChangeArrowheads="1"/>
              </p:cNvSpPr>
              <p:nvPr/>
            </p:nvSpPr>
            <p:spPr bwMode="auto">
              <a:xfrm>
                <a:off x="1872" y="1584"/>
                <a:ext cx="96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0724" name="Text Box 363"/>
          <p:cNvSpPr txBox="1">
            <a:spLocks noChangeArrowheads="1"/>
          </p:cNvSpPr>
          <p:nvPr/>
        </p:nvSpPr>
        <p:spPr bwMode="auto">
          <a:xfrm>
            <a:off x="304800" y="2025650"/>
            <a:ext cx="398145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2x2 Quads (4 per SIMD)</a:t>
            </a:r>
          </a:p>
          <a:p>
            <a:pPr eaLnBrk="1" hangingPunct="1">
              <a:spcBef>
                <a:spcPct val="50000"/>
              </a:spcBef>
            </a:pPr>
            <a:r>
              <a:rPr lang="en-US"/>
              <a:t>20 ALU/Quad (5 per thread)</a:t>
            </a:r>
          </a:p>
        </p:txBody>
      </p:sp>
      <p:sp>
        <p:nvSpPr>
          <p:cNvPr id="30725" name="Text Box 364"/>
          <p:cNvSpPr txBox="1">
            <a:spLocks noChangeArrowheads="1"/>
          </p:cNvSpPr>
          <p:nvPr/>
        </p:nvSpPr>
        <p:spPr bwMode="auto">
          <a:xfrm>
            <a:off x="4784725" y="2198688"/>
            <a:ext cx="3673475" cy="410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/>
              <a:t>“</a:t>
            </a:r>
            <a:r>
              <a:rPr lang="en-US"/>
              <a:t>Wavefront</a:t>
            </a:r>
            <a:r>
              <a:rPr lang="ja-JP" altLang="en-US"/>
              <a:t>”</a:t>
            </a:r>
            <a:r>
              <a:rPr lang="en-US"/>
              <a:t> of 64 Threads, executed over 8 clocks </a:t>
            </a:r>
          </a:p>
          <a:p>
            <a:pPr eaLnBrk="1" hangingPunct="1">
              <a:spcBef>
                <a:spcPct val="50000"/>
              </a:spcBef>
            </a:pPr>
            <a:r>
              <a:rPr lang="en-US"/>
              <a:t>2 Waves interleaved</a:t>
            </a:r>
          </a:p>
          <a:p>
            <a:pPr eaLnBrk="1" hangingPunct="1">
              <a:spcBef>
                <a:spcPct val="50000"/>
              </a:spcBef>
            </a:pPr>
            <a:r>
              <a:rPr lang="en-US"/>
              <a:t>Interleaving + multi-cycling hides ALU latency.</a:t>
            </a:r>
          </a:p>
          <a:p>
            <a:pPr eaLnBrk="1" hangingPunct="1">
              <a:spcBef>
                <a:spcPct val="50000"/>
              </a:spcBef>
            </a:pPr>
            <a:r>
              <a:rPr lang="en-US"/>
              <a:t>Wavefront switching hides memory latency.</a:t>
            </a:r>
          </a:p>
          <a:p>
            <a:pPr eaLnBrk="1" hangingPunct="1">
              <a:spcBef>
                <a:spcPct val="50000"/>
              </a:spcBef>
            </a:pPr>
            <a:r>
              <a:rPr lang="en-US"/>
              <a:t>GPR Usage determines wavefront count.</a:t>
            </a:r>
          </a:p>
        </p:txBody>
      </p:sp>
      <p:sp>
        <p:nvSpPr>
          <p:cNvPr id="30726" name="Rectangle 366"/>
          <p:cNvSpPr>
            <a:spLocks noChangeArrowheads="1"/>
          </p:cNvSpPr>
          <p:nvPr/>
        </p:nvSpPr>
        <p:spPr bwMode="auto">
          <a:xfrm>
            <a:off x="276225" y="5497513"/>
            <a:ext cx="2928938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latin typeface="Arial" charset="0"/>
              </a:rPr>
              <a:t>General Purpose Registers </a:t>
            </a:r>
          </a:p>
          <a:p>
            <a:pPr algn="ctr"/>
            <a:r>
              <a:rPr lang="en-US" sz="1800">
                <a:latin typeface="Arial" charset="0"/>
              </a:rPr>
              <a:t>4x32bit</a:t>
            </a:r>
          </a:p>
          <a:p>
            <a:pPr algn="ctr"/>
            <a:r>
              <a:rPr lang="en-US" sz="1800">
                <a:latin typeface="Arial" charset="0"/>
              </a:rPr>
              <a:t>(THOUSANDS of them)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7453313" y="6519863"/>
            <a:ext cx="16922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/>
          <a:p>
            <a:pPr algn="r" eaLnBrk="0" hangingPunct="0"/>
            <a:r>
              <a:rPr lang="en-US" sz="1600"/>
              <a:t>[Tom</a:t>
            </a:r>
            <a:r>
              <a:rPr lang="ja-JP" altLang="en-US" sz="1600"/>
              <a:t>’</a:t>
            </a:r>
            <a:r>
              <a:rPr lang="en-US" sz="1600"/>
              <a:t>s Hardware]</a:t>
            </a:r>
          </a:p>
        </p:txBody>
      </p:sp>
      <p:graphicFrame>
        <p:nvGraphicFramePr>
          <p:cNvPr id="28674" name="Object 2"/>
          <p:cNvGraphicFramePr>
            <a:graphicFrameLocks noChangeAspect="1"/>
          </p:cNvGraphicFramePr>
          <p:nvPr/>
        </p:nvGraphicFramePr>
        <p:xfrm>
          <a:off x="2362200" y="1646238"/>
          <a:ext cx="4627563" cy="5059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15" name="Document" r:id="rId3" imgW="3678936" imgH="4023360" progId="Word.Document.8">
                  <p:embed/>
                </p:oleObj>
              </mc:Choice>
              <mc:Fallback>
                <p:oleObj name="Document" r:id="rId3" imgW="3678936" imgH="402336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1646238"/>
                        <a:ext cx="4627563" cy="5059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AMD/ATI R600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NVIDIA Maxwell</a:t>
            </a:r>
            <a:endParaRPr lang="en-US" dirty="0"/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0" y="6519863"/>
            <a:ext cx="91455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 algn="r" eaLnBrk="0" hangingPunct="0"/>
            <a:r>
              <a:rPr lang="en-US" sz="1600" dirty="0"/>
              <a:t>[NVIDIA, </a:t>
            </a:r>
            <a:r>
              <a:rPr lang="en-US" sz="1600" dirty="0" smtClean="0"/>
              <a:t>NVIDIA GeForce GTX 980 Whitepaper, 2014]</a:t>
            </a:r>
            <a:endParaRPr lang="en-U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303212"/>
            <a:ext cx="5592074" cy="5216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853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Maxwell SIMD Processing Block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32 Cores</a:t>
            </a:r>
          </a:p>
          <a:p>
            <a:r>
              <a:rPr lang="en-US" dirty="0" smtClean="0"/>
              <a:t>8 Special Function</a:t>
            </a:r>
          </a:p>
          <a:p>
            <a:r>
              <a:rPr lang="en-US" dirty="0" smtClean="0"/>
              <a:t>NVIDIA Terminology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Warp = interleaved </a:t>
            </a:r>
            <a:r>
              <a:rPr lang="en-US" dirty="0" smtClean="0"/>
              <a:t>threads</a:t>
            </a:r>
          </a:p>
          <a:p>
            <a:pPr lvl="2"/>
            <a:r>
              <a:rPr lang="en-US" dirty="0" smtClean="0"/>
              <a:t>Want at least 4-8</a:t>
            </a:r>
            <a:endParaRPr lang="en-US" dirty="0" smtClean="0"/>
          </a:p>
          <a:p>
            <a:pPr lvl="1"/>
            <a:r>
              <a:rPr lang="en-US" dirty="0" smtClean="0"/>
              <a:t>Thread Block </a:t>
            </a:r>
            <a:br>
              <a:rPr lang="en-US" dirty="0" smtClean="0"/>
            </a:br>
            <a:r>
              <a:rPr lang="en-US" dirty="0" smtClean="0"/>
              <a:t>= Warps*Cores</a:t>
            </a:r>
          </a:p>
          <a:p>
            <a:r>
              <a:rPr lang="en-US" dirty="0" smtClean="0"/>
              <a:t>Flexible Registers</a:t>
            </a:r>
          </a:p>
          <a:p>
            <a:pPr lvl="1"/>
            <a:r>
              <a:rPr lang="en-US" dirty="0" smtClean="0"/>
              <a:t>Trade registers for warps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7286" y="1219200"/>
            <a:ext cx="3790514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783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Maxwell Streaming</a:t>
            </a:r>
            <a:br>
              <a:rPr lang="en-US" dirty="0" smtClean="0"/>
            </a:br>
            <a:r>
              <a:rPr lang="en-US" dirty="0" smtClean="0"/>
              <a:t>Multiprocessor (SMM)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4 SIMD blocks</a:t>
            </a:r>
          </a:p>
          <a:p>
            <a:r>
              <a:rPr lang="en-US" dirty="0" smtClean="0"/>
              <a:t>Share </a:t>
            </a:r>
            <a:r>
              <a:rPr lang="en-US" dirty="0" smtClean="0"/>
              <a:t>L1 Caches</a:t>
            </a:r>
          </a:p>
          <a:p>
            <a:r>
              <a:rPr lang="en-US" dirty="0" smtClean="0"/>
              <a:t>Share </a:t>
            </a:r>
            <a:r>
              <a:rPr lang="en-US" dirty="0" smtClean="0"/>
              <a:t>memory</a:t>
            </a:r>
          </a:p>
          <a:p>
            <a:r>
              <a:rPr lang="en-US" dirty="0"/>
              <a:t>Share </a:t>
            </a:r>
            <a:r>
              <a:rPr lang="en-US" dirty="0" smtClean="0"/>
              <a:t>tessellation HW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76200"/>
            <a:ext cx="3683000" cy="6746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397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Maxwell Graphics Processing </a:t>
            </a:r>
            <a:r>
              <a:rPr lang="en-US" dirty="0" smtClean="0"/>
              <a:t>Cluster (GPC)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4 SMM</a:t>
            </a:r>
          </a:p>
          <a:p>
            <a:r>
              <a:rPr lang="en-US" dirty="0" smtClean="0"/>
              <a:t>Share raster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397000"/>
            <a:ext cx="5777162" cy="515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054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Full NVIDIA </a:t>
            </a:r>
            <a:r>
              <a:rPr lang="en-US" dirty="0" smtClean="0"/>
              <a:t>Maxwell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4 GPC</a:t>
            </a:r>
          </a:p>
          <a:p>
            <a:r>
              <a:rPr lang="en-US" dirty="0" smtClean="0"/>
              <a:t>Share </a:t>
            </a:r>
            <a:r>
              <a:rPr lang="en-US" dirty="0" smtClean="0"/>
              <a:t>L2</a:t>
            </a:r>
          </a:p>
          <a:p>
            <a:r>
              <a:rPr lang="en-US" dirty="0" smtClean="0"/>
              <a:t>Share </a:t>
            </a:r>
            <a:r>
              <a:rPr lang="en-US" dirty="0" smtClean="0"/>
              <a:t>dispatch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9526" y="1303212"/>
            <a:ext cx="5592074" cy="5216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837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NVIDIA Maxwell Stats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16 SM * 4 SIMD Blocks* 32 cores (2048 total)</a:t>
            </a:r>
          </a:p>
          <a:p>
            <a:r>
              <a:rPr lang="en-US" dirty="0" smtClean="0"/>
              <a:t>4.6 TFLOPS, 144 </a:t>
            </a:r>
            <a:r>
              <a:rPr lang="en-US" dirty="0" err="1" smtClean="0"/>
              <a:t>Gtex</a:t>
            </a:r>
            <a:r>
              <a:rPr lang="en-US" dirty="0" smtClean="0"/>
              <a:t>/s, 224 MB/s</a:t>
            </a:r>
          </a:p>
          <a:p>
            <a:r>
              <a:rPr lang="en-US" dirty="0" smtClean="0"/>
              <a:t>2MB L2 Cache</a:t>
            </a:r>
          </a:p>
          <a:p>
            <a:r>
              <a:rPr lang="en-US" dirty="0" smtClean="0"/>
              <a:t>Compress between Memory and L2</a:t>
            </a:r>
          </a:p>
          <a:p>
            <a:pPr lvl="1"/>
            <a:r>
              <a:rPr lang="en-US" dirty="0" smtClean="0"/>
              <a:t>Saves 25%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45233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ctr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>
                <a:effectLst/>
                <a:latin typeface="Arial" charset="0"/>
                <a:ea typeface="ＭＳ Ｐゴシック" charset="0"/>
              </a:rPr>
              <a:t>GPU Performance Tips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subTitle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ffectLst/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>
                <a:effectLst/>
                <a:latin typeface="Arial" charset="0"/>
                <a:ea typeface="ＭＳ Ｐゴシック" charset="0"/>
              </a:rPr>
              <a:t>Graphics System Architecture</a:t>
            </a:r>
          </a:p>
        </p:txBody>
      </p:sp>
      <p:sp>
        <p:nvSpPr>
          <p:cNvPr id="39939" name="Rectangle 4"/>
          <p:cNvSpPr>
            <a:spLocks noChangeArrowheads="1"/>
          </p:cNvSpPr>
          <p:nvPr/>
        </p:nvSpPr>
        <p:spPr bwMode="auto">
          <a:xfrm>
            <a:off x="952500" y="1937657"/>
            <a:ext cx="1676400" cy="95794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Your Code</a:t>
            </a:r>
          </a:p>
        </p:txBody>
      </p:sp>
      <p:sp>
        <p:nvSpPr>
          <p:cNvPr id="39940" name="Rectangle 5"/>
          <p:cNvSpPr>
            <a:spLocks noChangeArrowheads="1"/>
          </p:cNvSpPr>
          <p:nvPr/>
        </p:nvSpPr>
        <p:spPr bwMode="auto">
          <a:xfrm>
            <a:off x="952500" y="3048000"/>
            <a:ext cx="8382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API</a:t>
            </a:r>
          </a:p>
        </p:txBody>
      </p:sp>
      <p:sp>
        <p:nvSpPr>
          <p:cNvPr id="39941" name="Rectangle 6"/>
          <p:cNvSpPr>
            <a:spLocks noChangeArrowheads="1"/>
          </p:cNvSpPr>
          <p:nvPr/>
        </p:nvSpPr>
        <p:spPr bwMode="auto">
          <a:xfrm>
            <a:off x="1790700" y="3048000"/>
            <a:ext cx="8382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Driver</a:t>
            </a:r>
          </a:p>
        </p:txBody>
      </p:sp>
      <p:grpSp>
        <p:nvGrpSpPr>
          <p:cNvPr id="39942" name="Group 32"/>
          <p:cNvGrpSpPr>
            <a:grpSpLocks/>
          </p:cNvGrpSpPr>
          <p:nvPr/>
        </p:nvGrpSpPr>
        <p:grpSpPr bwMode="auto">
          <a:xfrm>
            <a:off x="495300" y="5243513"/>
            <a:ext cx="2438400" cy="304800"/>
            <a:chOff x="960" y="1968"/>
            <a:chExt cx="1536" cy="192"/>
          </a:xfrm>
        </p:grpSpPr>
        <p:sp>
          <p:nvSpPr>
            <p:cNvPr id="39986" name="Rectangle 9"/>
            <p:cNvSpPr>
              <a:spLocks noChangeArrowheads="1"/>
            </p:cNvSpPr>
            <p:nvPr/>
          </p:nvSpPr>
          <p:spPr bwMode="auto">
            <a:xfrm>
              <a:off x="960" y="1968"/>
              <a:ext cx="96" cy="192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87" name="Rectangle 10"/>
            <p:cNvSpPr>
              <a:spLocks noChangeArrowheads="1"/>
            </p:cNvSpPr>
            <p:nvPr/>
          </p:nvSpPr>
          <p:spPr bwMode="auto">
            <a:xfrm>
              <a:off x="1056" y="1968"/>
              <a:ext cx="96" cy="192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88" name="Rectangle 15"/>
            <p:cNvSpPr>
              <a:spLocks noChangeArrowheads="1"/>
            </p:cNvSpPr>
            <p:nvPr/>
          </p:nvSpPr>
          <p:spPr bwMode="auto">
            <a:xfrm>
              <a:off x="1152" y="1968"/>
              <a:ext cx="96" cy="192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89" name="Rectangle 16"/>
            <p:cNvSpPr>
              <a:spLocks noChangeArrowheads="1"/>
            </p:cNvSpPr>
            <p:nvPr/>
          </p:nvSpPr>
          <p:spPr bwMode="auto">
            <a:xfrm>
              <a:off x="1248" y="1968"/>
              <a:ext cx="96" cy="192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90" name="Rectangle 20"/>
            <p:cNvSpPr>
              <a:spLocks noChangeArrowheads="1"/>
            </p:cNvSpPr>
            <p:nvPr/>
          </p:nvSpPr>
          <p:spPr bwMode="auto">
            <a:xfrm>
              <a:off x="1344" y="1968"/>
              <a:ext cx="96" cy="192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91" name="Rectangle 21"/>
            <p:cNvSpPr>
              <a:spLocks noChangeArrowheads="1"/>
            </p:cNvSpPr>
            <p:nvPr/>
          </p:nvSpPr>
          <p:spPr bwMode="auto">
            <a:xfrm>
              <a:off x="1440" y="1968"/>
              <a:ext cx="96" cy="192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92" name="Rectangle 22"/>
            <p:cNvSpPr>
              <a:spLocks noChangeArrowheads="1"/>
            </p:cNvSpPr>
            <p:nvPr/>
          </p:nvSpPr>
          <p:spPr bwMode="auto">
            <a:xfrm>
              <a:off x="1536" y="1968"/>
              <a:ext cx="96" cy="192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93" name="Rectangle 23"/>
            <p:cNvSpPr>
              <a:spLocks noChangeArrowheads="1"/>
            </p:cNvSpPr>
            <p:nvPr/>
          </p:nvSpPr>
          <p:spPr bwMode="auto">
            <a:xfrm>
              <a:off x="1632" y="1968"/>
              <a:ext cx="96" cy="192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94" name="Rectangle 24"/>
            <p:cNvSpPr>
              <a:spLocks noChangeArrowheads="1"/>
            </p:cNvSpPr>
            <p:nvPr/>
          </p:nvSpPr>
          <p:spPr bwMode="auto">
            <a:xfrm>
              <a:off x="1728" y="1968"/>
              <a:ext cx="96" cy="192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95" name="Rectangle 25"/>
            <p:cNvSpPr>
              <a:spLocks noChangeArrowheads="1"/>
            </p:cNvSpPr>
            <p:nvPr/>
          </p:nvSpPr>
          <p:spPr bwMode="auto">
            <a:xfrm>
              <a:off x="1824" y="1968"/>
              <a:ext cx="96" cy="192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96" name="Rectangle 26"/>
            <p:cNvSpPr>
              <a:spLocks noChangeArrowheads="1"/>
            </p:cNvSpPr>
            <p:nvPr/>
          </p:nvSpPr>
          <p:spPr bwMode="auto">
            <a:xfrm>
              <a:off x="1920" y="1968"/>
              <a:ext cx="96" cy="192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97" name="Rectangle 27"/>
            <p:cNvSpPr>
              <a:spLocks noChangeArrowheads="1"/>
            </p:cNvSpPr>
            <p:nvPr/>
          </p:nvSpPr>
          <p:spPr bwMode="auto">
            <a:xfrm>
              <a:off x="2016" y="1968"/>
              <a:ext cx="96" cy="192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98" name="Rectangle 28"/>
            <p:cNvSpPr>
              <a:spLocks noChangeArrowheads="1"/>
            </p:cNvSpPr>
            <p:nvPr/>
          </p:nvSpPr>
          <p:spPr bwMode="auto">
            <a:xfrm>
              <a:off x="2112" y="1968"/>
              <a:ext cx="96" cy="192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99" name="Rectangle 29"/>
            <p:cNvSpPr>
              <a:spLocks noChangeArrowheads="1"/>
            </p:cNvSpPr>
            <p:nvPr/>
          </p:nvSpPr>
          <p:spPr bwMode="auto">
            <a:xfrm>
              <a:off x="2208" y="1968"/>
              <a:ext cx="96" cy="192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00" name="Rectangle 30"/>
            <p:cNvSpPr>
              <a:spLocks noChangeArrowheads="1"/>
            </p:cNvSpPr>
            <p:nvPr/>
          </p:nvSpPr>
          <p:spPr bwMode="auto">
            <a:xfrm>
              <a:off x="2304" y="1968"/>
              <a:ext cx="96" cy="192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01" name="Rectangle 31"/>
            <p:cNvSpPr>
              <a:spLocks noChangeArrowheads="1"/>
            </p:cNvSpPr>
            <p:nvPr/>
          </p:nvSpPr>
          <p:spPr bwMode="auto">
            <a:xfrm>
              <a:off x="2400" y="1968"/>
              <a:ext cx="96" cy="192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9943" name="Text Box 69"/>
          <p:cNvSpPr txBox="1">
            <a:spLocks noChangeArrowheads="1"/>
          </p:cNvSpPr>
          <p:nvPr/>
        </p:nvSpPr>
        <p:spPr bwMode="auto">
          <a:xfrm>
            <a:off x="419100" y="5548313"/>
            <a:ext cx="3733800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/>
              <a:t>Current Frame </a:t>
            </a:r>
          </a:p>
          <a:p>
            <a:pPr eaLnBrk="1" hangingPunct="1">
              <a:spcBef>
                <a:spcPct val="50000"/>
              </a:spcBef>
            </a:pPr>
            <a:r>
              <a:rPr lang="en-US" dirty="0"/>
              <a:t>(Buffering Commands)</a:t>
            </a:r>
          </a:p>
        </p:txBody>
      </p:sp>
      <p:sp>
        <p:nvSpPr>
          <p:cNvPr id="39944" name="Text Box 87"/>
          <p:cNvSpPr txBox="1">
            <a:spLocks noChangeArrowheads="1"/>
          </p:cNvSpPr>
          <p:nvPr/>
        </p:nvSpPr>
        <p:spPr bwMode="auto">
          <a:xfrm>
            <a:off x="4610100" y="5548312"/>
            <a:ext cx="421005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/>
              <a:t>Previous Frame(s) </a:t>
            </a:r>
          </a:p>
          <a:p>
            <a:pPr eaLnBrk="1" hangingPunct="1">
              <a:spcBef>
                <a:spcPct val="50000"/>
              </a:spcBef>
            </a:pPr>
            <a:r>
              <a:rPr lang="en-US" dirty="0"/>
              <a:t>(Submitted, Pending Execution)</a:t>
            </a:r>
          </a:p>
        </p:txBody>
      </p:sp>
      <p:grpSp>
        <p:nvGrpSpPr>
          <p:cNvPr id="39945" name="Group 93"/>
          <p:cNvGrpSpPr>
            <a:grpSpLocks/>
          </p:cNvGrpSpPr>
          <p:nvPr/>
        </p:nvGrpSpPr>
        <p:grpSpPr bwMode="auto">
          <a:xfrm>
            <a:off x="5372100" y="5243513"/>
            <a:ext cx="2438400" cy="304800"/>
            <a:chOff x="960" y="1968"/>
            <a:chExt cx="1536" cy="192"/>
          </a:xfrm>
        </p:grpSpPr>
        <p:sp>
          <p:nvSpPr>
            <p:cNvPr id="39970" name="Rectangle 94"/>
            <p:cNvSpPr>
              <a:spLocks noChangeArrowheads="1"/>
            </p:cNvSpPr>
            <p:nvPr/>
          </p:nvSpPr>
          <p:spPr bwMode="auto">
            <a:xfrm>
              <a:off x="960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71" name="Rectangle 95"/>
            <p:cNvSpPr>
              <a:spLocks noChangeArrowheads="1"/>
            </p:cNvSpPr>
            <p:nvPr/>
          </p:nvSpPr>
          <p:spPr bwMode="auto">
            <a:xfrm>
              <a:off x="1056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72" name="Rectangle 96"/>
            <p:cNvSpPr>
              <a:spLocks noChangeArrowheads="1"/>
            </p:cNvSpPr>
            <p:nvPr/>
          </p:nvSpPr>
          <p:spPr bwMode="auto">
            <a:xfrm>
              <a:off x="1152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73" name="Rectangle 97"/>
            <p:cNvSpPr>
              <a:spLocks noChangeArrowheads="1"/>
            </p:cNvSpPr>
            <p:nvPr/>
          </p:nvSpPr>
          <p:spPr bwMode="auto">
            <a:xfrm>
              <a:off x="1248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74" name="Rectangle 98"/>
            <p:cNvSpPr>
              <a:spLocks noChangeArrowheads="1"/>
            </p:cNvSpPr>
            <p:nvPr/>
          </p:nvSpPr>
          <p:spPr bwMode="auto">
            <a:xfrm>
              <a:off x="1344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75" name="Rectangle 99"/>
            <p:cNvSpPr>
              <a:spLocks noChangeArrowheads="1"/>
            </p:cNvSpPr>
            <p:nvPr/>
          </p:nvSpPr>
          <p:spPr bwMode="auto">
            <a:xfrm>
              <a:off x="1440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76" name="Rectangle 100"/>
            <p:cNvSpPr>
              <a:spLocks noChangeArrowheads="1"/>
            </p:cNvSpPr>
            <p:nvPr/>
          </p:nvSpPr>
          <p:spPr bwMode="auto">
            <a:xfrm>
              <a:off x="1536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77" name="Rectangle 101"/>
            <p:cNvSpPr>
              <a:spLocks noChangeArrowheads="1"/>
            </p:cNvSpPr>
            <p:nvPr/>
          </p:nvSpPr>
          <p:spPr bwMode="auto">
            <a:xfrm>
              <a:off x="1632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78" name="Rectangle 102"/>
            <p:cNvSpPr>
              <a:spLocks noChangeArrowheads="1"/>
            </p:cNvSpPr>
            <p:nvPr/>
          </p:nvSpPr>
          <p:spPr bwMode="auto">
            <a:xfrm>
              <a:off x="1728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79" name="Rectangle 103"/>
            <p:cNvSpPr>
              <a:spLocks noChangeArrowheads="1"/>
            </p:cNvSpPr>
            <p:nvPr/>
          </p:nvSpPr>
          <p:spPr bwMode="auto">
            <a:xfrm>
              <a:off x="1824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80" name="Rectangle 104"/>
            <p:cNvSpPr>
              <a:spLocks noChangeArrowheads="1"/>
            </p:cNvSpPr>
            <p:nvPr/>
          </p:nvSpPr>
          <p:spPr bwMode="auto">
            <a:xfrm>
              <a:off x="1920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81" name="Rectangle 105"/>
            <p:cNvSpPr>
              <a:spLocks noChangeArrowheads="1"/>
            </p:cNvSpPr>
            <p:nvPr/>
          </p:nvSpPr>
          <p:spPr bwMode="auto">
            <a:xfrm>
              <a:off x="2016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82" name="Rectangle 106"/>
            <p:cNvSpPr>
              <a:spLocks noChangeArrowheads="1"/>
            </p:cNvSpPr>
            <p:nvPr/>
          </p:nvSpPr>
          <p:spPr bwMode="auto">
            <a:xfrm>
              <a:off x="2112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83" name="Rectangle 107"/>
            <p:cNvSpPr>
              <a:spLocks noChangeArrowheads="1"/>
            </p:cNvSpPr>
            <p:nvPr/>
          </p:nvSpPr>
          <p:spPr bwMode="auto">
            <a:xfrm>
              <a:off x="2208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84" name="Rectangle 108"/>
            <p:cNvSpPr>
              <a:spLocks noChangeArrowheads="1"/>
            </p:cNvSpPr>
            <p:nvPr/>
          </p:nvSpPr>
          <p:spPr bwMode="auto">
            <a:xfrm>
              <a:off x="2304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85" name="Rectangle 109"/>
            <p:cNvSpPr>
              <a:spLocks noChangeArrowheads="1"/>
            </p:cNvSpPr>
            <p:nvPr/>
          </p:nvSpPr>
          <p:spPr bwMode="auto">
            <a:xfrm>
              <a:off x="2400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9946" name="Group 110"/>
          <p:cNvGrpSpPr>
            <a:grpSpLocks/>
          </p:cNvGrpSpPr>
          <p:nvPr/>
        </p:nvGrpSpPr>
        <p:grpSpPr bwMode="auto">
          <a:xfrm>
            <a:off x="2933700" y="5243513"/>
            <a:ext cx="2438400" cy="304800"/>
            <a:chOff x="960" y="1968"/>
            <a:chExt cx="1536" cy="192"/>
          </a:xfrm>
        </p:grpSpPr>
        <p:sp>
          <p:nvSpPr>
            <p:cNvPr id="39954" name="Rectangle 111"/>
            <p:cNvSpPr>
              <a:spLocks noChangeArrowheads="1"/>
            </p:cNvSpPr>
            <p:nvPr/>
          </p:nvSpPr>
          <p:spPr bwMode="auto">
            <a:xfrm>
              <a:off x="960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5" name="Rectangle 112"/>
            <p:cNvSpPr>
              <a:spLocks noChangeArrowheads="1"/>
            </p:cNvSpPr>
            <p:nvPr/>
          </p:nvSpPr>
          <p:spPr bwMode="auto">
            <a:xfrm>
              <a:off x="1056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6" name="Rectangle 113"/>
            <p:cNvSpPr>
              <a:spLocks noChangeArrowheads="1"/>
            </p:cNvSpPr>
            <p:nvPr/>
          </p:nvSpPr>
          <p:spPr bwMode="auto">
            <a:xfrm>
              <a:off x="1152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7" name="Rectangle 114"/>
            <p:cNvSpPr>
              <a:spLocks noChangeArrowheads="1"/>
            </p:cNvSpPr>
            <p:nvPr/>
          </p:nvSpPr>
          <p:spPr bwMode="auto">
            <a:xfrm>
              <a:off x="1248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8" name="Rectangle 115"/>
            <p:cNvSpPr>
              <a:spLocks noChangeArrowheads="1"/>
            </p:cNvSpPr>
            <p:nvPr/>
          </p:nvSpPr>
          <p:spPr bwMode="auto">
            <a:xfrm>
              <a:off x="1344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9" name="Rectangle 116"/>
            <p:cNvSpPr>
              <a:spLocks noChangeArrowheads="1"/>
            </p:cNvSpPr>
            <p:nvPr/>
          </p:nvSpPr>
          <p:spPr bwMode="auto">
            <a:xfrm>
              <a:off x="1440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60" name="Rectangle 117"/>
            <p:cNvSpPr>
              <a:spLocks noChangeArrowheads="1"/>
            </p:cNvSpPr>
            <p:nvPr/>
          </p:nvSpPr>
          <p:spPr bwMode="auto">
            <a:xfrm>
              <a:off x="1536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61" name="Rectangle 118"/>
            <p:cNvSpPr>
              <a:spLocks noChangeArrowheads="1"/>
            </p:cNvSpPr>
            <p:nvPr/>
          </p:nvSpPr>
          <p:spPr bwMode="auto">
            <a:xfrm>
              <a:off x="1632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62" name="Rectangle 119"/>
            <p:cNvSpPr>
              <a:spLocks noChangeArrowheads="1"/>
            </p:cNvSpPr>
            <p:nvPr/>
          </p:nvSpPr>
          <p:spPr bwMode="auto">
            <a:xfrm>
              <a:off x="1728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63" name="Rectangle 120"/>
            <p:cNvSpPr>
              <a:spLocks noChangeArrowheads="1"/>
            </p:cNvSpPr>
            <p:nvPr/>
          </p:nvSpPr>
          <p:spPr bwMode="auto">
            <a:xfrm>
              <a:off x="1824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64" name="Rectangle 121"/>
            <p:cNvSpPr>
              <a:spLocks noChangeArrowheads="1"/>
            </p:cNvSpPr>
            <p:nvPr/>
          </p:nvSpPr>
          <p:spPr bwMode="auto">
            <a:xfrm>
              <a:off x="1920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65" name="Rectangle 122"/>
            <p:cNvSpPr>
              <a:spLocks noChangeArrowheads="1"/>
            </p:cNvSpPr>
            <p:nvPr/>
          </p:nvSpPr>
          <p:spPr bwMode="auto">
            <a:xfrm>
              <a:off x="2016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66" name="Rectangle 123"/>
            <p:cNvSpPr>
              <a:spLocks noChangeArrowheads="1"/>
            </p:cNvSpPr>
            <p:nvPr/>
          </p:nvSpPr>
          <p:spPr bwMode="auto">
            <a:xfrm>
              <a:off x="2112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67" name="Rectangle 124"/>
            <p:cNvSpPr>
              <a:spLocks noChangeArrowheads="1"/>
            </p:cNvSpPr>
            <p:nvPr/>
          </p:nvSpPr>
          <p:spPr bwMode="auto">
            <a:xfrm>
              <a:off x="2208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68" name="Rectangle 125"/>
            <p:cNvSpPr>
              <a:spLocks noChangeArrowheads="1"/>
            </p:cNvSpPr>
            <p:nvPr/>
          </p:nvSpPr>
          <p:spPr bwMode="auto">
            <a:xfrm>
              <a:off x="2304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69" name="Rectangle 126"/>
            <p:cNvSpPr>
              <a:spLocks noChangeArrowheads="1"/>
            </p:cNvSpPr>
            <p:nvPr/>
          </p:nvSpPr>
          <p:spPr bwMode="auto">
            <a:xfrm>
              <a:off x="2400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9947" name="Rectangle 127"/>
          <p:cNvSpPr>
            <a:spLocks noChangeArrowheads="1"/>
          </p:cNvSpPr>
          <p:nvPr/>
        </p:nvSpPr>
        <p:spPr bwMode="auto">
          <a:xfrm>
            <a:off x="5943600" y="2590800"/>
            <a:ext cx="16002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GPU</a:t>
            </a:r>
          </a:p>
        </p:txBody>
      </p:sp>
      <p:sp>
        <p:nvSpPr>
          <p:cNvPr id="39948" name="AutoShape 128"/>
          <p:cNvSpPr>
            <a:spLocks noChangeArrowheads="1"/>
          </p:cNvSpPr>
          <p:nvPr/>
        </p:nvSpPr>
        <p:spPr bwMode="auto">
          <a:xfrm>
            <a:off x="1485900" y="4054475"/>
            <a:ext cx="457200" cy="9144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effectLst>
                  <a:glow rad="152400">
                    <a:schemeClr val="bg1">
                      <a:alpha val="75000"/>
                    </a:schemeClr>
                  </a:glow>
                </a:effectLst>
              </a:rPr>
              <a:t>Produce</a:t>
            </a:r>
          </a:p>
        </p:txBody>
      </p:sp>
      <p:sp>
        <p:nvSpPr>
          <p:cNvPr id="39949" name="AutoShape 130"/>
          <p:cNvSpPr>
            <a:spLocks noChangeArrowheads="1"/>
          </p:cNvSpPr>
          <p:nvPr/>
        </p:nvSpPr>
        <p:spPr bwMode="auto">
          <a:xfrm>
            <a:off x="6591300" y="4054475"/>
            <a:ext cx="609600" cy="914400"/>
          </a:xfrm>
          <a:prstGeom prst="upArrow">
            <a:avLst>
              <a:gd name="adj1" fmla="val 50000"/>
              <a:gd name="adj2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effectLst>
                  <a:glow rad="152400">
                    <a:schemeClr val="bg1">
                      <a:alpha val="75000"/>
                    </a:schemeClr>
                  </a:glow>
                </a:effectLst>
              </a:rPr>
              <a:t>Consume</a:t>
            </a:r>
          </a:p>
        </p:txBody>
      </p:sp>
      <p:sp>
        <p:nvSpPr>
          <p:cNvPr id="39950" name="Rectangle 131"/>
          <p:cNvSpPr>
            <a:spLocks noChangeArrowheads="1"/>
          </p:cNvSpPr>
          <p:nvPr/>
        </p:nvSpPr>
        <p:spPr bwMode="auto">
          <a:xfrm>
            <a:off x="6096000" y="2743200"/>
            <a:ext cx="16002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GPU</a:t>
            </a:r>
          </a:p>
        </p:txBody>
      </p:sp>
      <p:sp>
        <p:nvSpPr>
          <p:cNvPr id="39951" name="Rectangle 132"/>
          <p:cNvSpPr>
            <a:spLocks noChangeArrowheads="1"/>
          </p:cNvSpPr>
          <p:nvPr/>
        </p:nvSpPr>
        <p:spPr bwMode="auto">
          <a:xfrm>
            <a:off x="6248400" y="2895600"/>
            <a:ext cx="16002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GPU(s)</a:t>
            </a:r>
          </a:p>
        </p:txBody>
      </p:sp>
      <p:sp>
        <p:nvSpPr>
          <p:cNvPr id="39952" name="AutoShape 133"/>
          <p:cNvSpPr>
            <a:spLocks noChangeArrowheads="1"/>
          </p:cNvSpPr>
          <p:nvPr/>
        </p:nvSpPr>
        <p:spPr bwMode="auto">
          <a:xfrm>
            <a:off x="7934325" y="2895600"/>
            <a:ext cx="1047750" cy="609600"/>
          </a:xfrm>
          <a:prstGeom prst="rightArrow">
            <a:avLst>
              <a:gd name="adj1" fmla="val 50000"/>
              <a:gd name="adj2" fmla="val 4296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9953" name="Text Box 134"/>
          <p:cNvSpPr txBox="1">
            <a:spLocks noChangeArrowheads="1"/>
          </p:cNvSpPr>
          <p:nvPr/>
        </p:nvSpPr>
        <p:spPr bwMode="auto">
          <a:xfrm>
            <a:off x="7872413" y="2286000"/>
            <a:ext cx="1171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Display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AutoShape 20"/>
          <p:cNvSpPr>
            <a:spLocks/>
          </p:cNvSpPr>
          <p:nvPr/>
        </p:nvSpPr>
        <p:spPr bwMode="auto">
          <a:xfrm>
            <a:off x="6324600" y="2895600"/>
            <a:ext cx="381000" cy="923925"/>
          </a:xfrm>
          <a:prstGeom prst="rightBrace">
            <a:avLst>
              <a:gd name="adj1" fmla="val 2020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4340" name="AutoShape 22"/>
          <p:cNvSpPr>
            <a:spLocks/>
          </p:cNvSpPr>
          <p:nvPr/>
        </p:nvSpPr>
        <p:spPr bwMode="auto">
          <a:xfrm>
            <a:off x="6324600" y="5029200"/>
            <a:ext cx="381000" cy="942975"/>
          </a:xfrm>
          <a:prstGeom prst="rightBrace">
            <a:avLst>
              <a:gd name="adj1" fmla="val 20625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4341" name="Text Box 23"/>
          <p:cNvSpPr txBox="1">
            <a:spLocks noChangeArrowheads="1"/>
          </p:cNvSpPr>
          <p:nvPr/>
        </p:nvSpPr>
        <p:spPr bwMode="auto">
          <a:xfrm>
            <a:off x="6715125" y="3086100"/>
            <a:ext cx="1700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67 GFLOPS</a:t>
            </a:r>
          </a:p>
        </p:txBody>
      </p:sp>
      <p:sp>
        <p:nvSpPr>
          <p:cNvPr id="14342" name="Text Box 25"/>
          <p:cNvSpPr txBox="1">
            <a:spLocks noChangeArrowheads="1"/>
          </p:cNvSpPr>
          <p:nvPr/>
        </p:nvSpPr>
        <p:spPr bwMode="auto">
          <a:xfrm>
            <a:off x="6715125" y="5257800"/>
            <a:ext cx="1743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1.1 TFLOPS</a:t>
            </a:r>
          </a:p>
        </p:txBody>
      </p:sp>
      <p:sp>
        <p:nvSpPr>
          <p:cNvPr id="14343" name="AutoShape 26"/>
          <p:cNvSpPr>
            <a:spLocks/>
          </p:cNvSpPr>
          <p:nvPr/>
        </p:nvSpPr>
        <p:spPr bwMode="auto">
          <a:xfrm flipH="1">
            <a:off x="4003675" y="2895600"/>
            <a:ext cx="381000" cy="923925"/>
          </a:xfrm>
          <a:prstGeom prst="rightBrace">
            <a:avLst>
              <a:gd name="adj1" fmla="val 2020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4344" name="Text Box 27"/>
          <p:cNvSpPr txBox="1">
            <a:spLocks noChangeArrowheads="1"/>
          </p:cNvSpPr>
          <p:nvPr/>
        </p:nvSpPr>
        <p:spPr bwMode="auto">
          <a:xfrm>
            <a:off x="2841625" y="3086100"/>
            <a:ext cx="1192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r"/>
            <a:r>
              <a:rPr lang="en-US"/>
              <a:t>75 GB/s</a:t>
            </a:r>
          </a:p>
        </p:txBody>
      </p:sp>
      <p:sp>
        <p:nvSpPr>
          <p:cNvPr id="14345" name="AutoShape 28"/>
          <p:cNvSpPr>
            <a:spLocks/>
          </p:cNvSpPr>
          <p:nvPr/>
        </p:nvSpPr>
        <p:spPr bwMode="auto">
          <a:xfrm flipH="1">
            <a:off x="4006850" y="3962400"/>
            <a:ext cx="381000" cy="923925"/>
          </a:xfrm>
          <a:prstGeom prst="rightBrace">
            <a:avLst>
              <a:gd name="adj1" fmla="val 2020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4346" name="Text Box 29"/>
          <p:cNvSpPr txBox="1">
            <a:spLocks noChangeArrowheads="1"/>
          </p:cNvSpPr>
          <p:nvPr/>
        </p:nvSpPr>
        <p:spPr bwMode="auto">
          <a:xfrm>
            <a:off x="2841625" y="4200525"/>
            <a:ext cx="1192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r"/>
            <a:r>
              <a:rPr lang="en-US"/>
              <a:t>13 GB/s</a:t>
            </a:r>
          </a:p>
        </p:txBody>
      </p:sp>
      <p:sp>
        <p:nvSpPr>
          <p:cNvPr id="14347" name="AutoShape 30"/>
          <p:cNvSpPr>
            <a:spLocks/>
          </p:cNvSpPr>
          <p:nvPr/>
        </p:nvSpPr>
        <p:spPr bwMode="auto">
          <a:xfrm flipH="1">
            <a:off x="4003675" y="5029200"/>
            <a:ext cx="381000" cy="942975"/>
          </a:xfrm>
          <a:prstGeom prst="rightBrace">
            <a:avLst>
              <a:gd name="adj1" fmla="val 20625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4348" name="Text Box 31"/>
          <p:cNvSpPr txBox="1">
            <a:spLocks noChangeArrowheads="1"/>
          </p:cNvSpPr>
          <p:nvPr/>
        </p:nvSpPr>
        <p:spPr bwMode="auto">
          <a:xfrm>
            <a:off x="1597025" y="5075238"/>
            <a:ext cx="24368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r"/>
            <a:r>
              <a:rPr lang="en-US"/>
              <a:t>335 GB/s Texture</a:t>
            </a:r>
          </a:p>
          <a:p>
            <a:pPr algn="r"/>
            <a:r>
              <a:rPr lang="en-US"/>
              <a:t>45 GB/s Fragment</a:t>
            </a:r>
          </a:p>
        </p:txBody>
      </p:sp>
      <p:sp>
        <p:nvSpPr>
          <p:cNvPr id="14350" name="Text Box 33"/>
          <p:cNvSpPr txBox="1">
            <a:spLocks noChangeArrowheads="1"/>
          </p:cNvSpPr>
          <p:nvPr/>
        </p:nvSpPr>
        <p:spPr bwMode="auto">
          <a:xfrm>
            <a:off x="4495800" y="2895600"/>
            <a:ext cx="1676400" cy="923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Vertex</a:t>
            </a:r>
          </a:p>
        </p:txBody>
      </p:sp>
      <p:sp>
        <p:nvSpPr>
          <p:cNvPr id="14351" name="Text Box 34"/>
          <p:cNvSpPr txBox="1">
            <a:spLocks noChangeArrowheads="1"/>
          </p:cNvSpPr>
          <p:nvPr/>
        </p:nvSpPr>
        <p:spPr bwMode="auto">
          <a:xfrm>
            <a:off x="4495800" y="3962400"/>
            <a:ext cx="1676400" cy="923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Triangle</a:t>
            </a:r>
          </a:p>
        </p:txBody>
      </p:sp>
      <p:sp>
        <p:nvSpPr>
          <p:cNvPr id="14352" name="Text Box 35"/>
          <p:cNvSpPr txBox="1">
            <a:spLocks noChangeArrowheads="1"/>
          </p:cNvSpPr>
          <p:nvPr/>
        </p:nvSpPr>
        <p:spPr bwMode="auto">
          <a:xfrm>
            <a:off x="4495800" y="5029200"/>
            <a:ext cx="1676400" cy="942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Fragment</a:t>
            </a:r>
          </a:p>
        </p:txBody>
      </p:sp>
      <p:cxnSp>
        <p:nvCxnSpPr>
          <p:cNvPr id="14353" name="AutoShape 36"/>
          <p:cNvCxnSpPr>
            <a:cxnSpLocks noChangeShapeType="1"/>
            <a:stCxn id="14350" idx="2"/>
            <a:endCxn id="14351" idx="0"/>
          </p:cNvCxnSpPr>
          <p:nvPr/>
        </p:nvCxnSpPr>
        <p:spPr bwMode="auto">
          <a:xfrm>
            <a:off x="5334000" y="3819525"/>
            <a:ext cx="0" cy="142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54" name="AutoShape 37"/>
          <p:cNvCxnSpPr>
            <a:cxnSpLocks noChangeShapeType="1"/>
            <a:stCxn id="14351" idx="2"/>
            <a:endCxn id="14352" idx="0"/>
          </p:cNvCxnSpPr>
          <p:nvPr/>
        </p:nvCxnSpPr>
        <p:spPr bwMode="auto">
          <a:xfrm>
            <a:off x="5334000" y="4886325"/>
            <a:ext cx="0" cy="142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55" name="AutoShape 38"/>
          <p:cNvCxnSpPr>
            <a:cxnSpLocks noChangeShapeType="1"/>
            <a:endCxn id="14350" idx="0"/>
          </p:cNvCxnSpPr>
          <p:nvPr/>
        </p:nvCxnSpPr>
        <p:spPr bwMode="auto">
          <a:xfrm>
            <a:off x="5334000" y="2286000"/>
            <a:ext cx="0" cy="609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56" name="AutoShape 39"/>
          <p:cNvCxnSpPr>
            <a:cxnSpLocks noChangeShapeType="1"/>
            <a:stCxn id="14352" idx="2"/>
          </p:cNvCxnSpPr>
          <p:nvPr/>
        </p:nvCxnSpPr>
        <p:spPr bwMode="auto">
          <a:xfrm>
            <a:off x="5334000" y="5972175"/>
            <a:ext cx="0" cy="5048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Computation and Bandwidth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3474" y="1447800"/>
            <a:ext cx="45720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000" dirty="0">
                <a:ea typeface="ＭＳ Ｐゴシック" charset="-128"/>
                <a:cs typeface="ＭＳ Ｐゴシック" charset="-128"/>
              </a:rPr>
              <a:t>Based on:</a:t>
            </a:r>
          </a:p>
          <a:p>
            <a:pPr eaLnBrk="0" hangingPunct="0">
              <a:defRPr/>
            </a:pPr>
            <a:r>
              <a:rPr lang="en-US" sz="2000" dirty="0">
                <a:ea typeface="ＭＳ Ｐゴシック" charset="-128"/>
                <a:cs typeface="ＭＳ Ｐゴシック" charset="-128"/>
              </a:rPr>
              <a:t>• 100 </a:t>
            </a:r>
            <a:r>
              <a:rPr lang="en-US" sz="2000" dirty="0" err="1">
                <a:ea typeface="ＭＳ Ｐゴシック" charset="-128"/>
                <a:cs typeface="ＭＳ Ｐゴシック" charset="-128"/>
              </a:rPr>
              <a:t>Mtri</a:t>
            </a:r>
            <a:r>
              <a:rPr lang="en-US" sz="2000" dirty="0">
                <a:ea typeface="ＭＳ Ｐゴシック" charset="-128"/>
                <a:cs typeface="ＭＳ Ｐゴシック" charset="-128"/>
              </a:rPr>
              <a:t>/sec (1.6M/frame@60Hz)</a:t>
            </a:r>
          </a:p>
          <a:p>
            <a:pPr eaLnBrk="0" hangingPunct="0">
              <a:defRPr/>
            </a:pPr>
            <a:r>
              <a:rPr lang="en-US" sz="2000" dirty="0">
                <a:ea typeface="ＭＳ Ｐゴシック" charset="-128"/>
                <a:cs typeface="ＭＳ Ｐゴシック" charset="-128"/>
              </a:rPr>
              <a:t>• 256 </a:t>
            </a:r>
            <a:r>
              <a:rPr lang="en-US" sz="2000" dirty="0" smtClean="0">
                <a:ea typeface="ＭＳ Ｐゴシック" charset="-128"/>
                <a:cs typeface="ＭＳ Ｐゴシック" charset="-128"/>
              </a:rPr>
              <a:t>Bytes </a:t>
            </a:r>
            <a:r>
              <a:rPr lang="en-US" sz="2000" dirty="0">
                <a:ea typeface="ＭＳ Ｐゴシック" charset="-128"/>
                <a:cs typeface="ＭＳ Ｐゴシック" charset="-128"/>
              </a:rPr>
              <a:t>vertex data</a:t>
            </a:r>
          </a:p>
          <a:p>
            <a:pPr eaLnBrk="0" hangingPunct="0">
              <a:defRPr/>
            </a:pPr>
            <a:r>
              <a:rPr lang="en-US" sz="2000" dirty="0">
                <a:ea typeface="ＭＳ Ｐゴシック" charset="-128"/>
                <a:cs typeface="ＭＳ Ｐゴシック" charset="-128"/>
              </a:rPr>
              <a:t>• 128 </a:t>
            </a:r>
            <a:r>
              <a:rPr lang="en-US" sz="2000" dirty="0" smtClean="0">
                <a:ea typeface="ＭＳ Ｐゴシック" charset="-128"/>
                <a:cs typeface="ＭＳ Ｐゴシック" charset="-128"/>
              </a:rPr>
              <a:t>Bytes </a:t>
            </a:r>
            <a:r>
              <a:rPr lang="en-US" sz="2000" dirty="0">
                <a:ea typeface="ＭＳ Ｐゴシック" charset="-128"/>
                <a:cs typeface="ＭＳ Ｐゴシック" charset="-128"/>
              </a:rPr>
              <a:t>interpolated</a:t>
            </a:r>
          </a:p>
          <a:p>
            <a:pPr eaLnBrk="0" hangingPunct="0">
              <a:defRPr/>
            </a:pPr>
            <a:r>
              <a:rPr lang="en-US" sz="2000" dirty="0">
                <a:ea typeface="ＭＳ Ｐゴシック" charset="-128"/>
                <a:cs typeface="ＭＳ Ｐゴシック" charset="-128"/>
              </a:rPr>
              <a:t>• 68 </a:t>
            </a:r>
            <a:r>
              <a:rPr lang="en-US" sz="2000" dirty="0" smtClean="0">
                <a:ea typeface="ＭＳ Ｐゴシック" charset="-128"/>
                <a:cs typeface="ＭＳ Ｐゴシック" charset="-128"/>
              </a:rPr>
              <a:t>Bytes </a:t>
            </a:r>
            <a:r>
              <a:rPr lang="en-US" sz="2000" dirty="0">
                <a:ea typeface="ＭＳ Ｐゴシック" charset="-128"/>
                <a:cs typeface="ＭＳ Ｐゴシック" charset="-128"/>
              </a:rPr>
              <a:t>fragment output</a:t>
            </a:r>
          </a:p>
          <a:p>
            <a:pPr eaLnBrk="0" hangingPunct="0">
              <a:defRPr/>
            </a:pPr>
            <a:r>
              <a:rPr lang="en-US" sz="2000" dirty="0">
                <a:ea typeface="ＭＳ Ｐゴシック" charset="-128"/>
                <a:cs typeface="ＭＳ Ｐゴシック" charset="-128"/>
              </a:rPr>
              <a:t>• 5x depth complexity</a:t>
            </a:r>
          </a:p>
          <a:p>
            <a:pPr eaLnBrk="0" hangingPunct="0">
              <a:defRPr/>
            </a:pPr>
            <a:r>
              <a:rPr lang="en-US" sz="2000" dirty="0">
                <a:ea typeface="ＭＳ Ｐゴシック" charset="-128"/>
                <a:cs typeface="ＭＳ Ｐゴシック" charset="-128"/>
              </a:rPr>
              <a:t>• 16 4</a:t>
            </a:r>
            <a:r>
              <a:rPr lang="en-US" sz="2000" dirty="0" smtClean="0">
                <a:ea typeface="ＭＳ Ｐゴシック" charset="-128"/>
                <a:cs typeface="ＭＳ Ｐゴシック" charset="-128"/>
              </a:rPr>
              <a:t>-Byte </a:t>
            </a:r>
            <a:r>
              <a:rPr lang="en-US" sz="2000" dirty="0">
                <a:ea typeface="ＭＳ Ｐゴシック" charset="-128"/>
                <a:cs typeface="ＭＳ Ｐゴシック" charset="-128"/>
              </a:rPr>
              <a:t>textures</a:t>
            </a:r>
          </a:p>
          <a:p>
            <a:pPr eaLnBrk="0" hangingPunct="0">
              <a:defRPr/>
            </a:pPr>
            <a:r>
              <a:rPr lang="en-US" sz="2000" dirty="0">
                <a:ea typeface="ＭＳ Ｐゴシック" charset="-128"/>
                <a:cs typeface="ＭＳ Ｐゴシック" charset="-128"/>
              </a:rPr>
              <a:t>• 223 ops/</a:t>
            </a:r>
            <a:r>
              <a:rPr lang="en-US" sz="2000" dirty="0" err="1">
                <a:ea typeface="ＭＳ Ｐゴシック" charset="-128"/>
                <a:cs typeface="ＭＳ Ｐゴシック" charset="-128"/>
              </a:rPr>
              <a:t>vert</a:t>
            </a:r>
            <a:endParaRPr lang="en-US" sz="2000" dirty="0">
              <a:ea typeface="ＭＳ Ｐゴシック" charset="-128"/>
              <a:cs typeface="ＭＳ Ｐゴシック" charset="-128"/>
            </a:endParaRPr>
          </a:p>
          <a:p>
            <a:pPr eaLnBrk="0" hangingPunct="0">
              <a:defRPr/>
            </a:pPr>
            <a:r>
              <a:rPr lang="en-US" sz="2000" dirty="0">
                <a:ea typeface="ＭＳ Ｐゴシック" charset="-128"/>
                <a:cs typeface="ＭＳ Ｐゴシック" charset="-128"/>
              </a:rPr>
              <a:t>• 1664 ops/frag</a:t>
            </a:r>
          </a:p>
          <a:p>
            <a:pPr eaLnBrk="0" hangingPunct="0">
              <a:defRPr/>
            </a:pPr>
            <a:r>
              <a:rPr lang="en-US" sz="2000" dirty="0">
                <a:ea typeface="ＭＳ Ｐゴシック" charset="-128"/>
                <a:cs typeface="ＭＳ Ｐゴシック" charset="-128"/>
              </a:rPr>
              <a:t>• No caching</a:t>
            </a:r>
          </a:p>
          <a:p>
            <a:pPr eaLnBrk="0" hangingPunct="0">
              <a:defRPr/>
            </a:pPr>
            <a:r>
              <a:rPr lang="en-US" sz="2000" dirty="0">
                <a:ea typeface="ＭＳ Ｐゴシック" charset="-128"/>
                <a:cs typeface="ＭＳ Ｐゴシック" charset="-128"/>
              </a:rPr>
              <a:t>• No compression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>
                <a:effectLst/>
                <a:latin typeface="Arial" charset="0"/>
                <a:ea typeface="ＭＳ Ｐゴシック" charset="0"/>
              </a:rPr>
              <a:t>GPU Performance Tips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 dirty="0">
                <a:effectLst/>
                <a:latin typeface="Arial" charset="0"/>
                <a:ea typeface="ＭＳ Ｐゴシック" charset="0"/>
              </a:rPr>
              <a:t>API and Driver</a:t>
            </a:r>
          </a:p>
          <a:p>
            <a:pPr lvl="1" eaLnBrk="1" hangingPunct="1"/>
            <a:r>
              <a:rPr lang="en-US" dirty="0">
                <a:effectLst/>
                <a:latin typeface="Arial" charset="0"/>
                <a:ea typeface="ＭＳ Ｐゴシック" charset="0"/>
              </a:rPr>
              <a:t>Reading Results Derails the train…..</a:t>
            </a:r>
          </a:p>
          <a:p>
            <a:pPr lvl="2" eaLnBrk="1" hangingPunct="1"/>
            <a:r>
              <a:rPr lang="en-US" dirty="0">
                <a:effectLst/>
                <a:latin typeface="Arial" charset="0"/>
                <a:ea typeface="ＭＳ Ｐゴシック" charset="0"/>
              </a:rPr>
              <a:t>Occlusion Queries </a:t>
            </a:r>
            <a:r>
              <a:rPr lang="en-US" dirty="0">
                <a:effectLst/>
                <a:latin typeface="Arial" charset="0"/>
                <a:ea typeface="ＭＳ Ｐゴシック" charset="0"/>
                <a:sym typeface="Wingdings" charset="0"/>
              </a:rPr>
              <a:t> Death</a:t>
            </a:r>
          </a:p>
          <a:p>
            <a:pPr lvl="3" eaLnBrk="1" hangingPunct="1"/>
            <a:r>
              <a:rPr lang="en-US" dirty="0">
                <a:effectLst/>
                <a:latin typeface="Arial" charset="0"/>
                <a:ea typeface="ＭＳ Ｐゴシック" charset="0"/>
                <a:sym typeface="Wingdings" charset="0"/>
              </a:rPr>
              <a:t>When used poorly	….</a:t>
            </a:r>
          </a:p>
          <a:p>
            <a:pPr lvl="2" eaLnBrk="1" hangingPunct="1"/>
            <a:r>
              <a:rPr lang="en-US" dirty="0" err="1">
                <a:effectLst/>
                <a:latin typeface="Arial" charset="0"/>
                <a:ea typeface="ＭＳ Ｐゴシック" charset="0"/>
              </a:rPr>
              <a:t>Framebuffer</a:t>
            </a:r>
            <a:r>
              <a:rPr lang="en-US" dirty="0">
                <a:effectLst/>
                <a:latin typeface="Arial" charset="0"/>
                <a:ea typeface="ＭＳ Ｐゴシック" charset="0"/>
              </a:rPr>
              <a:t> reads </a:t>
            </a:r>
            <a:r>
              <a:rPr lang="en-US" dirty="0">
                <a:effectLst/>
                <a:latin typeface="Arial" charset="0"/>
                <a:ea typeface="ＭＳ Ｐゴシック" charset="0"/>
                <a:sym typeface="Wingdings" charset="0"/>
              </a:rPr>
              <a:t> </a:t>
            </a:r>
            <a:r>
              <a:rPr lang="en-US" b="1" dirty="0">
                <a:effectLst/>
                <a:latin typeface="Arial" charset="0"/>
                <a:ea typeface="ＭＳ Ｐゴシック" charset="0"/>
                <a:sym typeface="Wingdings" charset="0"/>
              </a:rPr>
              <a:t>DEATH!!!</a:t>
            </a:r>
          </a:p>
          <a:p>
            <a:pPr lvl="3" eaLnBrk="1" hangingPunct="1"/>
            <a:r>
              <a:rPr lang="en-US" dirty="0">
                <a:effectLst/>
                <a:latin typeface="Arial" charset="0"/>
                <a:ea typeface="ＭＳ Ｐゴシック" charset="0"/>
                <a:sym typeface="Wingdings" charset="0"/>
              </a:rPr>
              <a:t>Almost always…</a:t>
            </a:r>
          </a:p>
          <a:p>
            <a:pPr lvl="1"/>
            <a:r>
              <a:rPr lang="en-US" dirty="0" smtClean="0">
                <a:effectLst/>
                <a:latin typeface="Arial" charset="0"/>
                <a:ea typeface="ＭＳ Ｐゴシック" charset="0"/>
              </a:rPr>
              <a:t>CPU</a:t>
            </a:r>
            <a:r>
              <a:rPr lang="en-US" dirty="0">
                <a:latin typeface="Arial" charset="0"/>
                <a:ea typeface="ＭＳ Ｐゴシック" charset="0"/>
                <a:sym typeface="Wingdings" charset="0"/>
              </a:rPr>
              <a:t>-</a:t>
            </a:r>
            <a:r>
              <a:rPr lang="en-US" dirty="0" smtClean="0">
                <a:effectLst/>
                <a:latin typeface="Arial" charset="0"/>
                <a:ea typeface="ＭＳ Ｐゴシック" charset="0"/>
              </a:rPr>
              <a:t>GPU </a:t>
            </a:r>
            <a:r>
              <a:rPr lang="en-US" dirty="0">
                <a:effectLst/>
                <a:latin typeface="Arial" charset="0"/>
                <a:ea typeface="ＭＳ Ｐゴシック" charset="0"/>
              </a:rPr>
              <a:t>communication should be one way</a:t>
            </a:r>
          </a:p>
          <a:p>
            <a:pPr lvl="2"/>
            <a:r>
              <a:rPr lang="en-US" dirty="0">
                <a:effectLst/>
                <a:latin typeface="Arial" charset="0"/>
                <a:ea typeface="ＭＳ Ｐゴシック" charset="0"/>
              </a:rPr>
              <a:t>If you must read, do it a few frames later…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>
                <a:effectLst/>
                <a:latin typeface="Arial" charset="0"/>
                <a:ea typeface="ＭＳ Ｐゴシック" charset="0"/>
              </a:rPr>
              <a:t>GPU Performance Tips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 dirty="0">
                <a:effectLst/>
                <a:latin typeface="Arial" charset="0"/>
                <a:ea typeface="ＭＳ Ｐゴシック" charset="0"/>
              </a:rPr>
              <a:t>API and Driver</a:t>
            </a:r>
          </a:p>
          <a:p>
            <a:pPr lvl="1" eaLnBrk="1" hangingPunct="1"/>
            <a:r>
              <a:rPr lang="en-US" dirty="0">
                <a:effectLst/>
                <a:latin typeface="Arial" charset="0"/>
                <a:ea typeface="ＭＳ Ｐゴシック" charset="0"/>
              </a:rPr>
              <a:t>Minimize </a:t>
            </a:r>
            <a:r>
              <a:rPr lang="en-US" dirty="0" err="1">
                <a:effectLst/>
                <a:latin typeface="Arial" charset="0"/>
                <a:ea typeface="ＭＳ Ｐゴシック" charset="0"/>
              </a:rPr>
              <a:t>shader</a:t>
            </a:r>
            <a:r>
              <a:rPr lang="en-US" dirty="0">
                <a:effectLst/>
                <a:latin typeface="Arial" charset="0"/>
                <a:ea typeface="ＭＳ Ｐゴシック" charset="0"/>
              </a:rPr>
              <a:t>/texture/constant changes</a:t>
            </a:r>
          </a:p>
          <a:p>
            <a:pPr lvl="1" eaLnBrk="1" hangingPunct="1"/>
            <a:r>
              <a:rPr lang="en-US" dirty="0">
                <a:effectLst/>
                <a:latin typeface="Arial" charset="0"/>
                <a:ea typeface="ＭＳ Ｐゴシック" charset="0"/>
              </a:rPr>
              <a:t>Minimize Draw calls</a:t>
            </a:r>
          </a:p>
          <a:p>
            <a:pPr lvl="1"/>
            <a:r>
              <a:rPr lang="en-US" dirty="0">
                <a:effectLst/>
                <a:latin typeface="Arial" charset="0"/>
                <a:ea typeface="ＭＳ Ｐゴシック" charset="0"/>
              </a:rPr>
              <a:t>Minimize </a:t>
            </a:r>
            <a:r>
              <a:rPr lang="en-US" dirty="0" smtClean="0">
                <a:effectLst/>
                <a:latin typeface="Arial" charset="0"/>
                <a:ea typeface="ＭＳ Ｐゴシック" charset="0"/>
              </a:rPr>
              <a:t>CPU</a:t>
            </a:r>
            <a:r>
              <a:rPr lang="en-US" dirty="0" smtClean="0">
                <a:effectLst/>
                <a:latin typeface="Arial" charset="0"/>
                <a:ea typeface="ＭＳ Ｐゴシック" charset="0"/>
                <a:sym typeface="Wingdings" charset="0"/>
              </a:rPr>
              <a:t></a:t>
            </a:r>
            <a:r>
              <a:rPr lang="en-US" dirty="0" smtClean="0">
                <a:effectLst/>
                <a:latin typeface="Arial" charset="0"/>
                <a:ea typeface="ＭＳ Ｐゴシック" charset="0"/>
              </a:rPr>
              <a:t>GPU </a:t>
            </a:r>
            <a:r>
              <a:rPr lang="en-US" dirty="0">
                <a:effectLst/>
                <a:latin typeface="Arial" charset="0"/>
                <a:ea typeface="ＭＳ Ｐゴシック" charset="0"/>
              </a:rPr>
              <a:t>traffic</a:t>
            </a:r>
          </a:p>
          <a:p>
            <a:pPr lvl="2" eaLnBrk="1" hangingPunct="1"/>
            <a:r>
              <a:rPr lang="en-US" dirty="0" err="1">
                <a:effectLst/>
                <a:latin typeface="Arial" charset="0"/>
                <a:ea typeface="ＭＳ Ｐゴシック" charset="0"/>
              </a:rPr>
              <a:t>glBegin</a:t>
            </a:r>
            <a:r>
              <a:rPr lang="en-US" dirty="0">
                <a:effectLst/>
                <a:latin typeface="Arial" charset="0"/>
                <a:ea typeface="ＭＳ Ｐゴシック" charset="0"/>
              </a:rPr>
              <a:t>()/</a:t>
            </a:r>
            <a:r>
              <a:rPr lang="en-US" dirty="0" err="1">
                <a:effectLst/>
                <a:latin typeface="Arial" charset="0"/>
                <a:ea typeface="ＭＳ Ｐゴシック" charset="0"/>
              </a:rPr>
              <a:t>glEnd</a:t>
            </a:r>
            <a:r>
              <a:rPr lang="en-US" dirty="0">
                <a:effectLst/>
                <a:latin typeface="Arial" charset="0"/>
                <a:ea typeface="ＭＳ Ｐゴシック" charset="0"/>
              </a:rPr>
              <a:t>() are </a:t>
            </a:r>
            <a:r>
              <a:rPr lang="en-US" b="1" dirty="0">
                <a:effectLst/>
                <a:latin typeface="Arial" charset="0"/>
                <a:ea typeface="ＭＳ Ｐゴシック" charset="0"/>
              </a:rPr>
              <a:t>EVIL</a:t>
            </a:r>
            <a:r>
              <a:rPr lang="en-US" dirty="0">
                <a:effectLst/>
                <a:latin typeface="Arial" charset="0"/>
                <a:ea typeface="ＭＳ Ｐゴシック" charset="0"/>
              </a:rPr>
              <a:t>!</a:t>
            </a:r>
          </a:p>
          <a:p>
            <a:pPr lvl="2" eaLnBrk="1" hangingPunct="1"/>
            <a:r>
              <a:rPr lang="en-US" dirty="0">
                <a:effectLst/>
                <a:latin typeface="Arial" charset="0"/>
                <a:ea typeface="ＭＳ Ｐゴシック" charset="0"/>
              </a:rPr>
              <a:t>Use static vertex/index buffers if you can</a:t>
            </a:r>
          </a:p>
          <a:p>
            <a:pPr lvl="2" eaLnBrk="1" hangingPunct="1"/>
            <a:r>
              <a:rPr lang="en-US" dirty="0">
                <a:effectLst/>
                <a:latin typeface="Arial" charset="0"/>
                <a:ea typeface="ＭＳ Ｐゴシック" charset="0"/>
              </a:rPr>
              <a:t>Use dynamic buffers if you must</a:t>
            </a:r>
          </a:p>
          <a:p>
            <a:pPr lvl="3" eaLnBrk="1" hangingPunct="1"/>
            <a:r>
              <a:rPr lang="en-US" dirty="0">
                <a:effectLst/>
                <a:latin typeface="Arial" charset="0"/>
                <a:ea typeface="ＭＳ Ｐゴシック" charset="0"/>
              </a:rPr>
              <a:t>With discarding locks…</a:t>
            </a:r>
          </a:p>
          <a:p>
            <a:pPr lvl="2" eaLnBrk="1" hangingPunct="1"/>
            <a:endParaRPr lang="en-US" dirty="0">
              <a:effectLst/>
              <a:latin typeface="Arial" charset="0"/>
              <a:ea typeface="ＭＳ Ｐゴシック" charset="0"/>
            </a:endParaRPr>
          </a:p>
          <a:p>
            <a:pPr lvl="2" eaLnBrk="1" hangingPunct="1"/>
            <a:endParaRPr lang="en-US" dirty="0">
              <a:effectLst/>
              <a:latin typeface="Arial" charset="0"/>
              <a:ea typeface="ＭＳ Ｐゴシック" charset="0"/>
            </a:endParaRPr>
          </a:p>
          <a:p>
            <a:pPr lvl="2" eaLnBrk="1" hangingPunct="1"/>
            <a:endParaRPr lang="en-US" dirty="0">
              <a:effectLst/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>
                <a:effectLst/>
                <a:latin typeface="Arial" charset="0"/>
                <a:ea typeface="ＭＳ Ｐゴシック" charset="0"/>
              </a:rPr>
              <a:t>GPU Performance Tips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 dirty="0" err="1">
                <a:effectLst/>
                <a:latin typeface="Arial" charset="0"/>
                <a:ea typeface="ＭＳ Ｐゴシック" charset="0"/>
              </a:rPr>
              <a:t>Shaders</a:t>
            </a:r>
            <a:r>
              <a:rPr lang="en-US" dirty="0">
                <a:effectLst/>
                <a:latin typeface="Arial" charset="0"/>
                <a:ea typeface="ＭＳ Ｐゴシック" charset="0"/>
              </a:rPr>
              <a:t>, Generally</a:t>
            </a:r>
          </a:p>
          <a:p>
            <a:pPr lvl="1" eaLnBrk="1" hangingPunct="1"/>
            <a:r>
              <a:rPr lang="en-US" dirty="0">
                <a:effectLst/>
                <a:latin typeface="Arial" charset="0"/>
                <a:ea typeface="ＭＳ Ｐゴシック" charset="0"/>
              </a:rPr>
              <a:t>NO unnecessary work!</a:t>
            </a:r>
          </a:p>
          <a:p>
            <a:pPr lvl="2" eaLnBrk="1" hangingPunct="1"/>
            <a:r>
              <a:rPr lang="en-US" dirty="0" err="1">
                <a:effectLst/>
                <a:latin typeface="Arial" charset="0"/>
                <a:ea typeface="ＭＳ Ｐゴシック" charset="0"/>
              </a:rPr>
              <a:t>Precompute</a:t>
            </a:r>
            <a:r>
              <a:rPr lang="en-US" dirty="0">
                <a:effectLst/>
                <a:latin typeface="Arial" charset="0"/>
                <a:ea typeface="ＭＳ Ｐゴシック" charset="0"/>
              </a:rPr>
              <a:t> constant expressions</a:t>
            </a:r>
          </a:p>
          <a:p>
            <a:pPr lvl="2" eaLnBrk="1" hangingPunct="1"/>
            <a:r>
              <a:rPr lang="en-US" dirty="0" err="1">
                <a:effectLst/>
                <a:latin typeface="Arial" charset="0"/>
                <a:ea typeface="ＭＳ Ｐゴシック" charset="0"/>
              </a:rPr>
              <a:t>Div</a:t>
            </a:r>
            <a:r>
              <a:rPr lang="en-US" dirty="0">
                <a:effectLst/>
                <a:latin typeface="Arial" charset="0"/>
                <a:ea typeface="ＭＳ Ｐゴシック" charset="0"/>
              </a:rPr>
              <a:t> by constant </a:t>
            </a:r>
            <a:r>
              <a:rPr lang="en-US" dirty="0">
                <a:effectLst/>
                <a:latin typeface="Arial" charset="0"/>
                <a:ea typeface="ＭＳ Ｐゴシック" charset="0"/>
                <a:sym typeface="Wingdings" charset="0"/>
              </a:rPr>
              <a:t></a:t>
            </a:r>
            <a:r>
              <a:rPr lang="en-US" dirty="0">
                <a:effectLst/>
                <a:latin typeface="Arial" charset="0"/>
                <a:ea typeface="ＭＳ Ｐゴシック" charset="0"/>
              </a:rPr>
              <a:t> </a:t>
            </a:r>
            <a:r>
              <a:rPr lang="en-US" dirty="0" err="1">
                <a:effectLst/>
                <a:latin typeface="Arial" charset="0"/>
                <a:ea typeface="ＭＳ Ｐゴシック" charset="0"/>
              </a:rPr>
              <a:t>Mul</a:t>
            </a:r>
            <a:r>
              <a:rPr lang="en-US" dirty="0">
                <a:effectLst/>
                <a:latin typeface="Arial" charset="0"/>
                <a:ea typeface="ＭＳ Ｐゴシック" charset="0"/>
              </a:rPr>
              <a:t> by reciprocal</a:t>
            </a:r>
          </a:p>
          <a:p>
            <a:pPr lvl="1" eaLnBrk="1" hangingPunct="1"/>
            <a:r>
              <a:rPr lang="en-US" dirty="0">
                <a:effectLst/>
                <a:latin typeface="Arial" charset="0"/>
                <a:ea typeface="ＭＳ Ｐゴシック" charset="0"/>
              </a:rPr>
              <a:t>Minimize fetches</a:t>
            </a:r>
          </a:p>
          <a:p>
            <a:pPr lvl="2" eaLnBrk="1" hangingPunct="1"/>
            <a:r>
              <a:rPr lang="en-US" dirty="0">
                <a:effectLst/>
                <a:latin typeface="Arial" charset="0"/>
                <a:ea typeface="ＭＳ Ｐゴシック" charset="0"/>
              </a:rPr>
              <a:t>Prefer compute (generally)</a:t>
            </a:r>
          </a:p>
          <a:p>
            <a:pPr lvl="2" eaLnBrk="1" hangingPunct="1"/>
            <a:r>
              <a:rPr lang="en-US" dirty="0">
                <a:effectLst/>
                <a:latin typeface="Arial" charset="0"/>
                <a:ea typeface="ＭＳ Ｐゴシック" charset="0"/>
              </a:rPr>
              <a:t>If ALU/TEX &lt; </a:t>
            </a:r>
            <a:r>
              <a:rPr lang="en-US" dirty="0" smtClean="0">
                <a:effectLst/>
                <a:latin typeface="Arial" charset="0"/>
                <a:ea typeface="ＭＳ Ｐゴシック" charset="0"/>
              </a:rPr>
              <a:t>4+, </a:t>
            </a:r>
            <a:r>
              <a:rPr lang="en-US" dirty="0">
                <a:effectLst/>
                <a:latin typeface="Arial" charset="0"/>
                <a:ea typeface="ＭＳ Ｐゴシック" charset="0"/>
              </a:rPr>
              <a:t>ALU is under-utilized</a:t>
            </a:r>
          </a:p>
          <a:p>
            <a:pPr lvl="2" eaLnBrk="1" hangingPunct="1"/>
            <a:r>
              <a:rPr lang="en-US" dirty="0">
                <a:effectLst/>
                <a:latin typeface="Arial" charset="0"/>
                <a:ea typeface="ＭＳ Ｐゴシック" charset="0"/>
              </a:rPr>
              <a:t>If combining static textures, bake it all down…</a:t>
            </a:r>
          </a:p>
          <a:p>
            <a:pPr lvl="1" eaLnBrk="1" hangingPunct="1">
              <a:buFont typeface="Wingdings" charset="0"/>
              <a:buNone/>
            </a:pPr>
            <a:endParaRPr lang="en-US" dirty="0">
              <a:effectLst/>
              <a:latin typeface="Arial" charset="0"/>
              <a:ea typeface="ＭＳ Ｐゴシック" charset="0"/>
            </a:endParaRPr>
          </a:p>
          <a:p>
            <a:pPr lvl="1" eaLnBrk="1" hangingPunct="1">
              <a:buFont typeface="Wingdings" charset="0"/>
              <a:buNone/>
            </a:pPr>
            <a:endParaRPr lang="en-US" dirty="0">
              <a:effectLst/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>
                <a:effectLst/>
                <a:latin typeface="Arial" charset="0"/>
                <a:ea typeface="ＭＳ Ｐゴシック" charset="0"/>
              </a:rPr>
              <a:t>GPU Performance Tips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 dirty="0" err="1">
                <a:effectLst/>
                <a:latin typeface="Arial" charset="0"/>
                <a:ea typeface="ＭＳ Ｐゴシック" charset="0"/>
              </a:rPr>
              <a:t>Shaders</a:t>
            </a:r>
            <a:r>
              <a:rPr lang="en-US" dirty="0">
                <a:effectLst/>
                <a:latin typeface="Arial" charset="0"/>
                <a:ea typeface="ＭＳ Ｐゴシック" charset="0"/>
              </a:rPr>
              <a:t>, Generally</a:t>
            </a:r>
          </a:p>
          <a:p>
            <a:pPr lvl="1" eaLnBrk="1" hangingPunct="1"/>
            <a:r>
              <a:rPr lang="en-US" dirty="0">
                <a:effectLst/>
                <a:latin typeface="Arial" charset="0"/>
                <a:ea typeface="ＭＳ Ｐゴシック" charset="0"/>
              </a:rPr>
              <a:t>Careful with flow control</a:t>
            </a:r>
          </a:p>
          <a:p>
            <a:pPr lvl="2" eaLnBrk="1" hangingPunct="1"/>
            <a:r>
              <a:rPr lang="en-US" dirty="0">
                <a:effectLst/>
                <a:latin typeface="Arial" charset="0"/>
                <a:ea typeface="ＭＳ Ｐゴシック" charset="0"/>
              </a:rPr>
              <a:t>Avoid divergence</a:t>
            </a:r>
          </a:p>
          <a:p>
            <a:pPr lvl="2" eaLnBrk="1" hangingPunct="1"/>
            <a:r>
              <a:rPr lang="en-US" dirty="0">
                <a:effectLst/>
                <a:latin typeface="Arial" charset="0"/>
                <a:ea typeface="ＭＳ Ｐゴシック" charset="0"/>
              </a:rPr>
              <a:t>Flatten small branches</a:t>
            </a:r>
          </a:p>
          <a:p>
            <a:pPr lvl="2" eaLnBrk="1" hangingPunct="1"/>
            <a:r>
              <a:rPr lang="en-US" dirty="0">
                <a:effectLst/>
                <a:latin typeface="Arial" charset="0"/>
                <a:ea typeface="ＭＳ Ｐゴシック" charset="0"/>
              </a:rPr>
              <a:t>Prefer simple control structure</a:t>
            </a:r>
          </a:p>
          <a:p>
            <a:pPr lvl="1" eaLnBrk="1" hangingPunct="1"/>
            <a:r>
              <a:rPr lang="en-US" dirty="0">
                <a:effectLst/>
                <a:latin typeface="Arial" charset="0"/>
                <a:ea typeface="ＭＳ Ｐゴシック" charset="0"/>
              </a:rPr>
              <a:t>Double-check the </a:t>
            </a:r>
            <a:r>
              <a:rPr lang="en-US" dirty="0" smtClean="0">
                <a:effectLst/>
                <a:latin typeface="Arial" charset="0"/>
                <a:ea typeface="ＭＳ Ｐゴシック" charset="0"/>
              </a:rPr>
              <a:t>compiler</a:t>
            </a:r>
          </a:p>
          <a:p>
            <a:pPr lvl="2"/>
            <a:r>
              <a:rPr lang="en-US" dirty="0" err="1" smtClean="0">
                <a:latin typeface="Arial" charset="0"/>
                <a:ea typeface="ＭＳ Ｐゴシック" charset="0"/>
              </a:rPr>
              <a:t>Shader</a:t>
            </a:r>
            <a:r>
              <a:rPr lang="en-US" dirty="0" smtClean="0">
                <a:latin typeface="Arial" charset="0"/>
                <a:ea typeface="ＭＳ Ｐゴシック" charset="0"/>
              </a:rPr>
              <a:t> compilers are </a:t>
            </a:r>
            <a:r>
              <a:rPr lang="en-US" i="1" dirty="0" smtClean="0">
                <a:latin typeface="Arial" charset="0"/>
                <a:ea typeface="ＭＳ Ｐゴシック" charset="0"/>
              </a:rPr>
              <a:t>getting</a:t>
            </a:r>
            <a:r>
              <a:rPr lang="en-US" dirty="0" smtClean="0">
                <a:latin typeface="Arial" charset="0"/>
                <a:ea typeface="ＭＳ Ｐゴシック" charset="0"/>
              </a:rPr>
              <a:t> better…</a:t>
            </a:r>
            <a:endParaRPr lang="en-US" dirty="0">
              <a:effectLst/>
              <a:latin typeface="Arial" charset="0"/>
              <a:ea typeface="ＭＳ Ｐゴシック" charset="0"/>
            </a:endParaRPr>
          </a:p>
          <a:p>
            <a:pPr lvl="1" eaLnBrk="1" hangingPunct="1"/>
            <a:r>
              <a:rPr lang="en-US" dirty="0">
                <a:effectLst/>
                <a:latin typeface="Arial" charset="0"/>
                <a:ea typeface="ＭＳ Ｐゴシック" charset="0"/>
              </a:rPr>
              <a:t>Look over </a:t>
            </a:r>
            <a:r>
              <a:rPr lang="en-US" dirty="0" smtClean="0">
                <a:effectLst/>
                <a:latin typeface="Arial" charset="0"/>
                <a:ea typeface="ＭＳ Ｐゴシック" charset="0"/>
              </a:rPr>
              <a:t>artists</a:t>
            </a:r>
            <a:r>
              <a:rPr lang="ja-JP" altLang="en-US" dirty="0" smtClean="0">
                <a:effectLst/>
                <a:latin typeface="Arial" charset="0"/>
                <a:ea typeface="ＭＳ Ｐゴシック" charset="0"/>
              </a:rPr>
              <a:t>’</a:t>
            </a:r>
            <a:r>
              <a:rPr lang="en-US" dirty="0" smtClean="0">
                <a:effectLst/>
                <a:latin typeface="Arial" charset="0"/>
                <a:ea typeface="ＭＳ Ｐゴシック" charset="0"/>
              </a:rPr>
              <a:t>shoulders</a:t>
            </a:r>
            <a:endParaRPr lang="en-US" dirty="0">
              <a:effectLst/>
              <a:latin typeface="Arial" charset="0"/>
              <a:ea typeface="ＭＳ Ｐゴシック" charset="0"/>
            </a:endParaRPr>
          </a:p>
          <a:p>
            <a:pPr lvl="2" eaLnBrk="1" hangingPunct="1"/>
            <a:r>
              <a:rPr lang="en-US" dirty="0">
                <a:effectLst/>
                <a:latin typeface="Arial" charset="0"/>
                <a:ea typeface="ＭＳ Ｐゴシック" charset="0"/>
              </a:rPr>
              <a:t>Material editors give them lots of rope….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>
                <a:effectLst/>
                <a:latin typeface="Arial" charset="0"/>
                <a:ea typeface="ＭＳ Ｐゴシック" charset="0"/>
              </a:rPr>
              <a:t>GPU Performance Tips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>
                <a:effectLst/>
                <a:latin typeface="Arial" charset="0"/>
                <a:ea typeface="ＭＳ Ｐゴシック" charset="0"/>
              </a:rPr>
              <a:t>Vertex Processing</a:t>
            </a:r>
          </a:p>
          <a:p>
            <a:pPr lvl="1" eaLnBrk="1" hangingPunct="1"/>
            <a:r>
              <a:rPr lang="en-US">
                <a:effectLst/>
                <a:latin typeface="Arial" charset="0"/>
                <a:ea typeface="ＭＳ Ｐゴシック" charset="0"/>
              </a:rPr>
              <a:t>Use the right data format</a:t>
            </a:r>
          </a:p>
          <a:p>
            <a:pPr lvl="2" eaLnBrk="1" hangingPunct="1"/>
            <a:r>
              <a:rPr lang="en-US">
                <a:effectLst/>
                <a:latin typeface="Arial" charset="0"/>
                <a:ea typeface="ＭＳ Ｐゴシック" charset="0"/>
              </a:rPr>
              <a:t>Cache-optimized index buffer </a:t>
            </a:r>
          </a:p>
          <a:p>
            <a:pPr lvl="2" eaLnBrk="1" hangingPunct="1"/>
            <a:r>
              <a:rPr lang="en-US">
                <a:effectLst/>
                <a:latin typeface="Arial" charset="0"/>
                <a:ea typeface="ＭＳ Ｐゴシック" charset="0"/>
              </a:rPr>
              <a:t>Small, 16-byte aligned vertices</a:t>
            </a:r>
          </a:p>
          <a:p>
            <a:pPr lvl="1" eaLnBrk="1" hangingPunct="1"/>
            <a:r>
              <a:rPr lang="en-US">
                <a:effectLst/>
                <a:latin typeface="Arial" charset="0"/>
                <a:ea typeface="ＭＳ Ｐゴシック" charset="0"/>
              </a:rPr>
              <a:t>Cull invisible geometry</a:t>
            </a:r>
          </a:p>
          <a:p>
            <a:pPr lvl="2" eaLnBrk="1" hangingPunct="1"/>
            <a:r>
              <a:rPr lang="en-US">
                <a:effectLst/>
                <a:latin typeface="Arial" charset="0"/>
                <a:ea typeface="ＭＳ Ｐゴシック" charset="0"/>
              </a:rPr>
              <a:t>Coarse-grained (few thousand triangles) is enough</a:t>
            </a:r>
          </a:p>
          <a:p>
            <a:pPr lvl="2" eaLnBrk="1" hangingPunct="1"/>
            <a:r>
              <a:rPr lang="ja-JP" altLang="en-US">
                <a:effectLst/>
                <a:latin typeface="Arial" charset="0"/>
                <a:ea typeface="ＭＳ Ｐゴシック" charset="0"/>
              </a:rPr>
              <a:t>“</a:t>
            </a:r>
            <a:r>
              <a:rPr lang="en-US">
                <a:effectLst/>
                <a:latin typeface="Arial" charset="0"/>
                <a:ea typeface="ＭＳ Ｐゴシック" charset="0"/>
              </a:rPr>
              <a:t>Heavy</a:t>
            </a:r>
            <a:r>
              <a:rPr lang="ja-JP" altLang="en-US">
                <a:effectLst/>
                <a:latin typeface="Arial" charset="0"/>
                <a:ea typeface="ＭＳ Ｐゴシック" charset="0"/>
              </a:rPr>
              <a:t>”</a:t>
            </a:r>
            <a:r>
              <a:rPr lang="en-US">
                <a:effectLst/>
                <a:latin typeface="Arial" charset="0"/>
                <a:ea typeface="ＭＳ Ｐゴシック" charset="0"/>
              </a:rPr>
              <a:t> Geometry load is ~2MTris and rising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>
                <a:effectLst/>
                <a:latin typeface="Arial" charset="0"/>
                <a:ea typeface="ＭＳ Ｐゴシック" charset="0"/>
              </a:rPr>
              <a:t>GPU Performance Tips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 dirty="0">
                <a:effectLst/>
                <a:latin typeface="Arial" charset="0"/>
                <a:ea typeface="ＭＳ Ｐゴシック" charset="0"/>
              </a:rPr>
              <a:t>Pixel Processing</a:t>
            </a:r>
          </a:p>
          <a:p>
            <a:pPr lvl="1" eaLnBrk="1" hangingPunct="1"/>
            <a:r>
              <a:rPr lang="en-US" dirty="0">
                <a:effectLst/>
                <a:latin typeface="Arial" charset="0"/>
                <a:ea typeface="ＭＳ Ｐゴシック" charset="0"/>
              </a:rPr>
              <a:t>Small triangles hurt performance</a:t>
            </a:r>
          </a:p>
          <a:p>
            <a:pPr lvl="2" eaLnBrk="1" hangingPunct="1"/>
            <a:r>
              <a:rPr lang="en-US" dirty="0">
                <a:effectLst/>
                <a:latin typeface="Arial" charset="0"/>
                <a:ea typeface="ＭＳ Ｐゴシック" charset="0"/>
              </a:rPr>
              <a:t>2x2 pixel quads </a:t>
            </a:r>
            <a:r>
              <a:rPr lang="en-US" dirty="0">
                <a:effectLst/>
                <a:latin typeface="Arial" charset="0"/>
                <a:ea typeface="ＭＳ Ｐゴシック" charset="0"/>
                <a:sym typeface="Wingdings" charset="0"/>
              </a:rPr>
              <a:t> Waste at edge pixels</a:t>
            </a:r>
            <a:endParaRPr lang="en-US" dirty="0">
              <a:effectLst/>
              <a:latin typeface="Arial" charset="0"/>
              <a:ea typeface="ＭＳ Ｐゴシック" charset="0"/>
            </a:endParaRPr>
          </a:p>
          <a:p>
            <a:pPr lvl="1" eaLnBrk="1" hangingPunct="1"/>
            <a:r>
              <a:rPr lang="en-US" dirty="0">
                <a:effectLst/>
                <a:latin typeface="Arial" charset="0"/>
                <a:ea typeface="ＭＳ Ｐゴシック" charset="0"/>
              </a:rPr>
              <a:t>Respect the texture cache</a:t>
            </a:r>
          </a:p>
          <a:p>
            <a:pPr lvl="2" eaLnBrk="1" hangingPunct="1"/>
            <a:r>
              <a:rPr lang="en-US" dirty="0">
                <a:effectLst/>
                <a:latin typeface="Arial" charset="0"/>
                <a:ea typeface="ＭＳ Ｐゴシック" charset="0"/>
              </a:rPr>
              <a:t>Adjacent pixels should touch adjacent </a:t>
            </a:r>
            <a:r>
              <a:rPr lang="en-US" dirty="0" err="1">
                <a:effectLst/>
                <a:latin typeface="Arial" charset="0"/>
                <a:ea typeface="ＭＳ Ｐゴシック" charset="0"/>
              </a:rPr>
              <a:t>texels</a:t>
            </a:r>
            <a:endParaRPr lang="en-US" dirty="0">
              <a:effectLst/>
              <a:latin typeface="Arial" charset="0"/>
              <a:ea typeface="ＭＳ Ｐゴシック" charset="0"/>
            </a:endParaRPr>
          </a:p>
          <a:p>
            <a:pPr lvl="2" eaLnBrk="1" hangingPunct="1"/>
            <a:r>
              <a:rPr lang="en-US" dirty="0">
                <a:effectLst/>
                <a:latin typeface="Arial" charset="0"/>
                <a:ea typeface="ＭＳ Ｐゴシック" charset="0"/>
              </a:rPr>
              <a:t>Use the smallest possible texture format</a:t>
            </a:r>
          </a:p>
          <a:p>
            <a:pPr lvl="1" eaLnBrk="1" hangingPunct="1"/>
            <a:r>
              <a:rPr lang="en-US" dirty="0">
                <a:effectLst/>
                <a:latin typeface="Arial" charset="0"/>
                <a:ea typeface="ＭＳ Ｐゴシック" charset="0"/>
              </a:rPr>
              <a:t>Avoid dependent texture reads</a:t>
            </a:r>
          </a:p>
          <a:p>
            <a:pPr lvl="1" eaLnBrk="1" hangingPunct="1"/>
            <a:r>
              <a:rPr lang="en-US" dirty="0">
                <a:effectLst/>
                <a:latin typeface="Arial" charset="0"/>
                <a:ea typeface="ＭＳ Ｐゴシック" charset="0"/>
              </a:rPr>
              <a:t>Do work per vertex </a:t>
            </a:r>
          </a:p>
          <a:p>
            <a:pPr lvl="2" eaLnBrk="1" hangingPunct="1"/>
            <a:r>
              <a:rPr lang="en-US" dirty="0" smtClean="0">
                <a:effectLst/>
                <a:latin typeface="Arial" charset="0"/>
                <a:ea typeface="ＭＳ Ｐゴシック" charset="0"/>
              </a:rPr>
              <a:t>There</a:t>
            </a:r>
            <a:r>
              <a:rPr lang="en-US" dirty="0" smtClean="0">
                <a:latin typeface="Arial" charset="0"/>
                <a:ea typeface="ＭＳ Ｐゴシック" charset="0"/>
              </a:rPr>
              <a:t>’</a:t>
            </a:r>
            <a:r>
              <a:rPr lang="en-US" dirty="0" smtClean="0">
                <a:effectLst/>
                <a:latin typeface="Arial" charset="0"/>
                <a:ea typeface="ＭＳ Ｐゴシック" charset="0"/>
              </a:rPr>
              <a:t>s </a:t>
            </a:r>
            <a:r>
              <a:rPr lang="en-US" dirty="0">
                <a:effectLst/>
                <a:latin typeface="Arial" charset="0"/>
                <a:ea typeface="ＭＳ Ｐゴシック" charset="0"/>
              </a:rPr>
              <a:t>usually less of </a:t>
            </a:r>
            <a:r>
              <a:rPr lang="en-US" dirty="0" smtClean="0">
                <a:effectLst/>
                <a:latin typeface="Arial" charset="0"/>
                <a:ea typeface="ＭＳ Ｐゴシック" charset="0"/>
              </a:rPr>
              <a:t>those (see small triangles)</a:t>
            </a:r>
            <a:endParaRPr lang="en-US" dirty="0">
              <a:effectLst/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>
                <a:effectLst/>
                <a:latin typeface="Arial" charset="0"/>
                <a:ea typeface="ＭＳ Ｐゴシック" charset="0"/>
              </a:rPr>
              <a:t>GPU Performance Tips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 dirty="0">
                <a:effectLst/>
                <a:latin typeface="Arial" charset="0"/>
                <a:ea typeface="ＭＳ Ｐゴシック" charset="0"/>
              </a:rPr>
              <a:t>Pixel Processing</a:t>
            </a:r>
          </a:p>
          <a:p>
            <a:pPr lvl="1" eaLnBrk="1" hangingPunct="1"/>
            <a:r>
              <a:rPr lang="en-US" dirty="0">
                <a:effectLst/>
                <a:latin typeface="Arial" charset="0"/>
                <a:ea typeface="ＭＳ Ｐゴシック" charset="0"/>
              </a:rPr>
              <a:t>HW is very good at Z culling</a:t>
            </a:r>
          </a:p>
          <a:p>
            <a:pPr lvl="2" eaLnBrk="1" hangingPunct="1"/>
            <a:r>
              <a:rPr lang="en-US" dirty="0">
                <a:effectLst/>
                <a:latin typeface="Arial" charset="0"/>
                <a:ea typeface="ＭＳ Ｐゴシック" charset="0"/>
              </a:rPr>
              <a:t>Early Z, Hierarchical Z</a:t>
            </a:r>
          </a:p>
          <a:p>
            <a:pPr lvl="1" eaLnBrk="1" hangingPunct="1"/>
            <a:r>
              <a:rPr lang="en-US" dirty="0">
                <a:effectLst/>
                <a:latin typeface="Arial" charset="0"/>
                <a:ea typeface="ＭＳ Ｐゴシック" charset="0"/>
              </a:rPr>
              <a:t>If possible, submit geometry front to back</a:t>
            </a:r>
          </a:p>
          <a:p>
            <a:pPr lvl="1" eaLnBrk="1" hangingPunct="1"/>
            <a:r>
              <a:rPr lang="ja-JP" altLang="en-US" dirty="0">
                <a:effectLst/>
                <a:latin typeface="Arial" charset="0"/>
                <a:ea typeface="ＭＳ Ｐゴシック" charset="0"/>
              </a:rPr>
              <a:t>“</a:t>
            </a:r>
            <a:r>
              <a:rPr lang="en-US" dirty="0">
                <a:effectLst/>
                <a:latin typeface="Arial" charset="0"/>
                <a:ea typeface="ＭＳ Ｐゴシック" charset="0"/>
              </a:rPr>
              <a:t>Z Priming</a:t>
            </a:r>
            <a:r>
              <a:rPr lang="ja-JP" altLang="en-US" dirty="0">
                <a:effectLst/>
                <a:latin typeface="Arial" charset="0"/>
                <a:ea typeface="ＭＳ Ｐゴシック" charset="0"/>
              </a:rPr>
              <a:t>”</a:t>
            </a:r>
            <a:r>
              <a:rPr lang="en-US" dirty="0">
                <a:effectLst/>
                <a:latin typeface="Arial" charset="0"/>
                <a:ea typeface="ＭＳ Ｐゴシック" charset="0"/>
              </a:rPr>
              <a:t> is </a:t>
            </a:r>
            <a:r>
              <a:rPr lang="en-US" dirty="0" smtClean="0">
                <a:effectLst/>
                <a:latin typeface="Arial" charset="0"/>
                <a:ea typeface="ＭＳ Ｐゴシック" charset="0"/>
              </a:rPr>
              <a:t>commonplace</a:t>
            </a:r>
          </a:p>
          <a:p>
            <a:pPr lvl="2"/>
            <a:r>
              <a:rPr lang="en-US" dirty="0" smtClean="0">
                <a:latin typeface="Arial" charset="0"/>
                <a:ea typeface="ＭＳ Ｐゴシック" charset="0"/>
              </a:rPr>
              <a:t>Render with simple </a:t>
            </a:r>
            <a:r>
              <a:rPr lang="en-US" dirty="0" err="1" smtClean="0">
                <a:latin typeface="Arial" charset="0"/>
                <a:ea typeface="ＭＳ Ｐゴシック" charset="0"/>
              </a:rPr>
              <a:t>shader</a:t>
            </a:r>
            <a:r>
              <a:rPr lang="en-US" dirty="0" smtClean="0">
                <a:latin typeface="Arial" charset="0"/>
                <a:ea typeface="ＭＳ Ｐゴシック" charset="0"/>
              </a:rPr>
              <a:t> to z-buffer</a:t>
            </a:r>
          </a:p>
          <a:p>
            <a:pPr lvl="2"/>
            <a:r>
              <a:rPr lang="en-US" smtClean="0">
                <a:effectLst/>
                <a:latin typeface="Arial" charset="0"/>
                <a:ea typeface="ＭＳ Ｐゴシック" charset="0"/>
              </a:rPr>
              <a:t>Then render with </a:t>
            </a:r>
            <a:r>
              <a:rPr lang="en-US" dirty="0" smtClean="0">
                <a:effectLst/>
                <a:latin typeface="Arial" charset="0"/>
                <a:ea typeface="ＭＳ Ｐゴシック" charset="0"/>
              </a:rPr>
              <a:t>real </a:t>
            </a:r>
            <a:r>
              <a:rPr lang="en-US" dirty="0" err="1" smtClean="0">
                <a:effectLst/>
                <a:latin typeface="Arial" charset="0"/>
                <a:ea typeface="ＭＳ Ｐゴシック" charset="0"/>
              </a:rPr>
              <a:t>shader</a:t>
            </a:r>
            <a:endParaRPr lang="en-US" dirty="0">
              <a:effectLst/>
              <a:latin typeface="Arial" charset="0"/>
              <a:ea typeface="ＭＳ Ｐゴシック" charset="0"/>
            </a:endParaRPr>
          </a:p>
          <a:p>
            <a:pPr lvl="1" eaLnBrk="1" hangingPunct="1"/>
            <a:endParaRPr lang="en-US" dirty="0">
              <a:effectLst/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>
                <a:effectLst/>
                <a:latin typeface="Arial" charset="0"/>
                <a:ea typeface="ＭＳ Ｐゴシック" charset="0"/>
              </a:rPr>
              <a:t>GPU Performance Tips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 dirty="0">
                <a:effectLst/>
                <a:latin typeface="Arial" charset="0"/>
                <a:ea typeface="ＭＳ Ｐゴシック" charset="0"/>
              </a:rPr>
              <a:t>Blending/Backend</a:t>
            </a:r>
          </a:p>
          <a:p>
            <a:pPr lvl="1" eaLnBrk="1" hangingPunct="1"/>
            <a:r>
              <a:rPr lang="en-US" dirty="0">
                <a:effectLst/>
                <a:latin typeface="Arial" charset="0"/>
                <a:ea typeface="ＭＳ Ｐゴシック" charset="0"/>
              </a:rPr>
              <a:t>Turn off what you </a:t>
            </a:r>
            <a:r>
              <a:rPr lang="en-US" dirty="0" smtClean="0">
                <a:effectLst/>
                <a:latin typeface="Arial" charset="0"/>
                <a:ea typeface="ＭＳ Ｐゴシック" charset="0"/>
              </a:rPr>
              <a:t>don</a:t>
            </a:r>
            <a:r>
              <a:rPr lang="en-US" dirty="0" smtClean="0">
                <a:latin typeface="Arial" charset="0"/>
                <a:ea typeface="ＭＳ Ｐゴシック" charset="0"/>
              </a:rPr>
              <a:t>’</a:t>
            </a:r>
            <a:r>
              <a:rPr lang="en-US" dirty="0" smtClean="0">
                <a:effectLst/>
                <a:latin typeface="Arial" charset="0"/>
                <a:ea typeface="ＭＳ Ｐゴシック" charset="0"/>
              </a:rPr>
              <a:t>t </a:t>
            </a:r>
            <a:r>
              <a:rPr lang="en-US" dirty="0">
                <a:effectLst/>
                <a:latin typeface="Arial" charset="0"/>
                <a:ea typeface="ＭＳ Ｐゴシック" charset="0"/>
              </a:rPr>
              <a:t>need</a:t>
            </a:r>
          </a:p>
          <a:p>
            <a:pPr lvl="2" eaLnBrk="1" hangingPunct="1"/>
            <a:r>
              <a:rPr lang="en-US" dirty="0">
                <a:effectLst/>
                <a:latin typeface="Arial" charset="0"/>
                <a:ea typeface="ＭＳ Ｐゴシック" charset="0"/>
              </a:rPr>
              <a:t>Alpha blending</a:t>
            </a:r>
          </a:p>
          <a:p>
            <a:pPr lvl="2" eaLnBrk="1" hangingPunct="1"/>
            <a:r>
              <a:rPr lang="en-US" dirty="0">
                <a:effectLst/>
                <a:latin typeface="Arial" charset="0"/>
                <a:ea typeface="ＭＳ Ｐゴシック" charset="0"/>
              </a:rPr>
              <a:t>Color/Z writes</a:t>
            </a:r>
          </a:p>
          <a:p>
            <a:pPr lvl="1" eaLnBrk="1" hangingPunct="1"/>
            <a:r>
              <a:rPr lang="en-US" dirty="0">
                <a:effectLst/>
                <a:latin typeface="Arial" charset="0"/>
                <a:ea typeface="ＭＳ Ｐゴシック" charset="0"/>
              </a:rPr>
              <a:t>Minimize redundant passes</a:t>
            </a:r>
          </a:p>
          <a:p>
            <a:pPr lvl="2" eaLnBrk="1" hangingPunct="1"/>
            <a:r>
              <a:rPr lang="en-US" dirty="0">
                <a:effectLst/>
                <a:latin typeface="Arial" charset="0"/>
                <a:ea typeface="ＭＳ Ｐゴシック" charset="0"/>
              </a:rPr>
              <a:t>Multiple lights/textures in one pass</a:t>
            </a:r>
          </a:p>
          <a:p>
            <a:pPr lvl="1" eaLnBrk="1" hangingPunct="1"/>
            <a:r>
              <a:rPr lang="en-US" dirty="0">
                <a:effectLst/>
                <a:latin typeface="Arial" charset="0"/>
                <a:ea typeface="ＭＳ Ｐゴシック" charset="0"/>
              </a:rPr>
              <a:t>Use the smallest possible pixel format</a:t>
            </a:r>
          </a:p>
          <a:p>
            <a:pPr lvl="1" eaLnBrk="1" hangingPunct="1"/>
            <a:r>
              <a:rPr lang="en-US" dirty="0">
                <a:effectLst/>
                <a:latin typeface="Arial" charset="0"/>
                <a:ea typeface="ＭＳ Ｐゴシック" charset="0"/>
              </a:rPr>
              <a:t>Consider </a:t>
            </a:r>
            <a:r>
              <a:rPr lang="en-US" dirty="0" smtClean="0">
                <a:effectLst/>
                <a:latin typeface="Arial" charset="0"/>
                <a:ea typeface="ＭＳ Ｐゴシック" charset="0"/>
              </a:rPr>
              <a:t>clip</a:t>
            </a:r>
            <a:r>
              <a:rPr lang="en-US" smtClean="0">
                <a:effectLst/>
                <a:latin typeface="Arial" charset="0"/>
                <a:ea typeface="ＭＳ Ｐゴシック" charset="0"/>
              </a:rPr>
              <a:t>/discard </a:t>
            </a:r>
            <a:r>
              <a:rPr lang="en-US" dirty="0">
                <a:effectLst/>
                <a:latin typeface="Arial" charset="0"/>
                <a:ea typeface="ＭＳ Ｐゴシック" charset="0"/>
              </a:rPr>
              <a:t>in transparent regions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685800" y="3962400"/>
            <a:ext cx="14478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Task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3505200" y="3962400"/>
            <a:ext cx="14478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Task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5181600" y="3962400"/>
            <a:ext cx="14478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Task</a:t>
            </a: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6858000" y="3962400"/>
            <a:ext cx="14478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Task</a:t>
            </a: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3505200" y="3195638"/>
            <a:ext cx="48006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Distribute</a:t>
            </a:r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3505200" y="4714875"/>
            <a:ext cx="48006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Merge</a:t>
            </a:r>
          </a:p>
        </p:txBody>
      </p:sp>
      <p:cxnSp>
        <p:nvCxnSpPr>
          <p:cNvPr id="15369" name="AutoShape 9"/>
          <p:cNvCxnSpPr>
            <a:cxnSpLocks noChangeShapeType="1"/>
            <a:endCxn id="15367" idx="0"/>
          </p:cNvCxnSpPr>
          <p:nvPr/>
        </p:nvCxnSpPr>
        <p:spPr bwMode="auto">
          <a:xfrm>
            <a:off x="5905500" y="2819400"/>
            <a:ext cx="0" cy="3762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70" name="AutoShape 10"/>
          <p:cNvCxnSpPr>
            <a:cxnSpLocks noChangeShapeType="1"/>
            <a:stCxn id="15367" idx="2"/>
            <a:endCxn id="15365" idx="0"/>
          </p:cNvCxnSpPr>
          <p:nvPr/>
        </p:nvCxnSpPr>
        <p:spPr bwMode="auto">
          <a:xfrm>
            <a:off x="5905500" y="3662363"/>
            <a:ext cx="0" cy="3000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71" name="AutoShape 11"/>
          <p:cNvCxnSpPr>
            <a:cxnSpLocks noChangeShapeType="1"/>
            <a:stCxn id="15365" idx="2"/>
            <a:endCxn id="15368" idx="0"/>
          </p:cNvCxnSpPr>
          <p:nvPr/>
        </p:nvCxnSpPr>
        <p:spPr bwMode="auto">
          <a:xfrm>
            <a:off x="5905500" y="4419600"/>
            <a:ext cx="0" cy="2952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72" name="AutoShape 12"/>
          <p:cNvCxnSpPr>
            <a:cxnSpLocks noChangeShapeType="1"/>
            <a:stCxn id="15368" idx="2"/>
          </p:cNvCxnSpPr>
          <p:nvPr/>
        </p:nvCxnSpPr>
        <p:spPr bwMode="auto">
          <a:xfrm>
            <a:off x="5905500" y="5181600"/>
            <a:ext cx="0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73" name="AutoShape 13"/>
          <p:cNvCxnSpPr>
            <a:cxnSpLocks noChangeShapeType="1"/>
            <a:endCxn id="15363" idx="0"/>
          </p:cNvCxnSpPr>
          <p:nvPr/>
        </p:nvCxnSpPr>
        <p:spPr bwMode="auto">
          <a:xfrm>
            <a:off x="1409700" y="2819400"/>
            <a:ext cx="0" cy="1143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74" name="AutoShape 14"/>
          <p:cNvCxnSpPr>
            <a:cxnSpLocks noChangeShapeType="1"/>
            <a:stCxn id="15363" idx="2"/>
          </p:cNvCxnSpPr>
          <p:nvPr/>
        </p:nvCxnSpPr>
        <p:spPr bwMode="auto">
          <a:xfrm>
            <a:off x="1409700" y="4419600"/>
            <a:ext cx="0" cy="1066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75" name="AutoShape 15"/>
          <p:cNvCxnSpPr>
            <a:cxnSpLocks noChangeShapeType="1"/>
          </p:cNvCxnSpPr>
          <p:nvPr/>
        </p:nvCxnSpPr>
        <p:spPr bwMode="auto">
          <a:xfrm>
            <a:off x="4267200" y="3662363"/>
            <a:ext cx="0" cy="3000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76" name="AutoShape 16"/>
          <p:cNvCxnSpPr>
            <a:cxnSpLocks noChangeShapeType="1"/>
          </p:cNvCxnSpPr>
          <p:nvPr/>
        </p:nvCxnSpPr>
        <p:spPr bwMode="auto">
          <a:xfrm>
            <a:off x="4267200" y="4419600"/>
            <a:ext cx="0" cy="2952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77" name="AutoShape 17"/>
          <p:cNvCxnSpPr>
            <a:cxnSpLocks noChangeShapeType="1"/>
          </p:cNvCxnSpPr>
          <p:nvPr/>
        </p:nvCxnSpPr>
        <p:spPr bwMode="auto">
          <a:xfrm>
            <a:off x="7543800" y="3662363"/>
            <a:ext cx="0" cy="3000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78" name="AutoShape 18"/>
          <p:cNvCxnSpPr>
            <a:cxnSpLocks noChangeShapeType="1"/>
          </p:cNvCxnSpPr>
          <p:nvPr/>
        </p:nvCxnSpPr>
        <p:spPr bwMode="auto">
          <a:xfrm>
            <a:off x="7543800" y="4419600"/>
            <a:ext cx="0" cy="2952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379" name="AutoShape 19"/>
          <p:cNvSpPr>
            <a:spLocks noChangeArrowheads="1"/>
          </p:cNvSpPr>
          <p:nvPr/>
        </p:nvSpPr>
        <p:spPr bwMode="auto">
          <a:xfrm>
            <a:off x="2514600" y="3962400"/>
            <a:ext cx="533400" cy="457200"/>
          </a:xfrm>
          <a:prstGeom prst="rightArrow">
            <a:avLst>
              <a:gd name="adj1" fmla="val 50000"/>
              <a:gd name="adj2" fmla="val 4895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Parallel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2819400" y="3429000"/>
            <a:ext cx="1676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Vertex</a:t>
            </a:r>
          </a:p>
        </p:txBody>
      </p:sp>
      <p:cxnSp>
        <p:nvCxnSpPr>
          <p:cNvPr id="16388" name="AutoShape 4"/>
          <p:cNvCxnSpPr>
            <a:cxnSpLocks noChangeShapeType="1"/>
            <a:stCxn id="16387" idx="2"/>
            <a:endCxn id="16392" idx="0"/>
          </p:cNvCxnSpPr>
          <p:nvPr/>
        </p:nvCxnSpPr>
        <p:spPr bwMode="auto">
          <a:xfrm>
            <a:off x="3657600" y="3895725"/>
            <a:ext cx="1588" cy="1333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389" name="AutoShape 5"/>
          <p:cNvCxnSpPr>
            <a:cxnSpLocks noChangeShapeType="1"/>
            <a:stCxn id="16390" idx="2"/>
            <a:endCxn id="16387" idx="0"/>
          </p:cNvCxnSpPr>
          <p:nvPr/>
        </p:nvCxnSpPr>
        <p:spPr bwMode="auto">
          <a:xfrm flipH="1">
            <a:off x="3657600" y="3286125"/>
            <a:ext cx="1588" cy="142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390" name="Text Box 9"/>
          <p:cNvSpPr txBox="1">
            <a:spLocks noChangeArrowheads="1"/>
          </p:cNvSpPr>
          <p:nvPr/>
        </p:nvSpPr>
        <p:spPr bwMode="auto">
          <a:xfrm>
            <a:off x="612775" y="2819400"/>
            <a:ext cx="6092825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Distribute objects </a:t>
            </a:r>
            <a:r>
              <a:rPr lang="en-US" i="1"/>
              <a:t>by screen tile</a:t>
            </a:r>
            <a:endParaRPr lang="en-US"/>
          </a:p>
        </p:txBody>
      </p:sp>
      <p:cxnSp>
        <p:nvCxnSpPr>
          <p:cNvPr id="16391" name="AutoShape 10"/>
          <p:cNvCxnSpPr>
            <a:cxnSpLocks noChangeShapeType="1"/>
            <a:endCxn id="16390" idx="0"/>
          </p:cNvCxnSpPr>
          <p:nvPr/>
        </p:nvCxnSpPr>
        <p:spPr bwMode="auto">
          <a:xfrm>
            <a:off x="3659188" y="2667000"/>
            <a:ext cx="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392" name="Text Box 29"/>
          <p:cNvSpPr txBox="1">
            <a:spLocks noChangeArrowheads="1"/>
          </p:cNvSpPr>
          <p:nvPr/>
        </p:nvSpPr>
        <p:spPr bwMode="auto">
          <a:xfrm>
            <a:off x="2820988" y="4029075"/>
            <a:ext cx="1676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Triangle</a:t>
            </a:r>
          </a:p>
        </p:txBody>
      </p:sp>
      <p:sp>
        <p:nvSpPr>
          <p:cNvPr id="16393" name="Text Box 30"/>
          <p:cNvSpPr txBox="1">
            <a:spLocks noChangeArrowheads="1"/>
          </p:cNvSpPr>
          <p:nvPr/>
        </p:nvSpPr>
        <p:spPr bwMode="auto">
          <a:xfrm>
            <a:off x="2819400" y="4638675"/>
            <a:ext cx="1676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Fragment</a:t>
            </a:r>
          </a:p>
        </p:txBody>
      </p:sp>
      <p:cxnSp>
        <p:nvCxnSpPr>
          <p:cNvPr id="16394" name="AutoShape 31"/>
          <p:cNvCxnSpPr>
            <a:cxnSpLocks noChangeShapeType="1"/>
            <a:stCxn id="16392" idx="2"/>
            <a:endCxn id="16393" idx="0"/>
          </p:cNvCxnSpPr>
          <p:nvPr/>
        </p:nvCxnSpPr>
        <p:spPr bwMode="auto">
          <a:xfrm flipH="1">
            <a:off x="3657600" y="4495800"/>
            <a:ext cx="1588" cy="142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395" name="AutoShape 33"/>
          <p:cNvCxnSpPr>
            <a:cxnSpLocks noChangeShapeType="1"/>
            <a:endCxn id="16392" idx="0"/>
          </p:cNvCxnSpPr>
          <p:nvPr/>
        </p:nvCxnSpPr>
        <p:spPr bwMode="auto">
          <a:xfrm>
            <a:off x="3659188" y="3962400"/>
            <a:ext cx="0" cy="666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396" name="AutoShape 39"/>
          <p:cNvSpPr>
            <a:spLocks/>
          </p:cNvSpPr>
          <p:nvPr/>
        </p:nvSpPr>
        <p:spPr bwMode="auto">
          <a:xfrm>
            <a:off x="6858000" y="3429000"/>
            <a:ext cx="304800" cy="1676400"/>
          </a:xfrm>
          <a:prstGeom prst="rightBrace">
            <a:avLst>
              <a:gd name="adj1" fmla="val 458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6397" name="Text Box 40"/>
          <p:cNvSpPr txBox="1">
            <a:spLocks noChangeArrowheads="1"/>
          </p:cNvSpPr>
          <p:nvPr/>
        </p:nvSpPr>
        <p:spPr bwMode="auto">
          <a:xfrm>
            <a:off x="7162800" y="3886200"/>
            <a:ext cx="181768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Some pixels</a:t>
            </a:r>
          </a:p>
          <a:p>
            <a:r>
              <a:rPr lang="en-US"/>
              <a:t>Some objects</a:t>
            </a:r>
          </a:p>
        </p:txBody>
      </p:sp>
      <p:sp>
        <p:nvSpPr>
          <p:cNvPr id="16398" name="Text Box 43"/>
          <p:cNvSpPr txBox="1">
            <a:spLocks noChangeArrowheads="1"/>
          </p:cNvSpPr>
          <p:nvPr/>
        </p:nvSpPr>
        <p:spPr bwMode="auto">
          <a:xfrm>
            <a:off x="5029200" y="3429000"/>
            <a:ext cx="1676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Vertex</a:t>
            </a:r>
          </a:p>
        </p:txBody>
      </p:sp>
      <p:cxnSp>
        <p:nvCxnSpPr>
          <p:cNvPr id="16399" name="AutoShape 44"/>
          <p:cNvCxnSpPr>
            <a:cxnSpLocks noChangeShapeType="1"/>
            <a:stCxn id="16398" idx="2"/>
            <a:endCxn id="16401" idx="0"/>
          </p:cNvCxnSpPr>
          <p:nvPr/>
        </p:nvCxnSpPr>
        <p:spPr bwMode="auto">
          <a:xfrm>
            <a:off x="5867400" y="3895725"/>
            <a:ext cx="1588" cy="1333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400" name="AutoShape 45"/>
          <p:cNvCxnSpPr>
            <a:cxnSpLocks noChangeShapeType="1"/>
            <a:endCxn id="16398" idx="0"/>
          </p:cNvCxnSpPr>
          <p:nvPr/>
        </p:nvCxnSpPr>
        <p:spPr bwMode="auto">
          <a:xfrm flipH="1">
            <a:off x="5867400" y="3286125"/>
            <a:ext cx="1588" cy="142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401" name="Text Box 46"/>
          <p:cNvSpPr txBox="1">
            <a:spLocks noChangeArrowheads="1"/>
          </p:cNvSpPr>
          <p:nvPr/>
        </p:nvSpPr>
        <p:spPr bwMode="auto">
          <a:xfrm>
            <a:off x="5030788" y="4029075"/>
            <a:ext cx="1676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Triangle</a:t>
            </a:r>
          </a:p>
        </p:txBody>
      </p:sp>
      <p:sp>
        <p:nvSpPr>
          <p:cNvPr id="16402" name="Text Box 47"/>
          <p:cNvSpPr txBox="1">
            <a:spLocks noChangeArrowheads="1"/>
          </p:cNvSpPr>
          <p:nvPr/>
        </p:nvSpPr>
        <p:spPr bwMode="auto">
          <a:xfrm>
            <a:off x="5029200" y="4638675"/>
            <a:ext cx="1676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Fragment</a:t>
            </a:r>
          </a:p>
        </p:txBody>
      </p:sp>
      <p:cxnSp>
        <p:nvCxnSpPr>
          <p:cNvPr id="16403" name="AutoShape 48"/>
          <p:cNvCxnSpPr>
            <a:cxnSpLocks noChangeShapeType="1"/>
            <a:stCxn id="16401" idx="2"/>
            <a:endCxn id="16402" idx="0"/>
          </p:cNvCxnSpPr>
          <p:nvPr/>
        </p:nvCxnSpPr>
        <p:spPr bwMode="auto">
          <a:xfrm flipH="1">
            <a:off x="5867400" y="4495800"/>
            <a:ext cx="1588" cy="142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404" name="AutoShape 49"/>
          <p:cNvCxnSpPr>
            <a:cxnSpLocks noChangeShapeType="1"/>
            <a:endCxn id="16401" idx="0"/>
          </p:cNvCxnSpPr>
          <p:nvPr/>
        </p:nvCxnSpPr>
        <p:spPr bwMode="auto">
          <a:xfrm>
            <a:off x="5868988" y="3962400"/>
            <a:ext cx="0" cy="666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405" name="Text Box 50"/>
          <p:cNvSpPr txBox="1">
            <a:spLocks noChangeArrowheads="1"/>
          </p:cNvSpPr>
          <p:nvPr/>
        </p:nvSpPr>
        <p:spPr bwMode="auto">
          <a:xfrm>
            <a:off x="612775" y="3429000"/>
            <a:ext cx="1676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Vertex</a:t>
            </a:r>
          </a:p>
        </p:txBody>
      </p:sp>
      <p:cxnSp>
        <p:nvCxnSpPr>
          <p:cNvPr id="16406" name="AutoShape 51"/>
          <p:cNvCxnSpPr>
            <a:cxnSpLocks noChangeShapeType="1"/>
            <a:stCxn id="16405" idx="2"/>
            <a:endCxn id="16408" idx="0"/>
          </p:cNvCxnSpPr>
          <p:nvPr/>
        </p:nvCxnSpPr>
        <p:spPr bwMode="auto">
          <a:xfrm>
            <a:off x="1450975" y="3895725"/>
            <a:ext cx="1588" cy="1333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407" name="AutoShape 52"/>
          <p:cNvCxnSpPr>
            <a:cxnSpLocks noChangeShapeType="1"/>
            <a:endCxn id="16405" idx="0"/>
          </p:cNvCxnSpPr>
          <p:nvPr/>
        </p:nvCxnSpPr>
        <p:spPr bwMode="auto">
          <a:xfrm flipH="1">
            <a:off x="1450975" y="3286125"/>
            <a:ext cx="1588" cy="142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408" name="Text Box 53"/>
          <p:cNvSpPr txBox="1">
            <a:spLocks noChangeArrowheads="1"/>
          </p:cNvSpPr>
          <p:nvPr/>
        </p:nvSpPr>
        <p:spPr bwMode="auto">
          <a:xfrm>
            <a:off x="614363" y="4029075"/>
            <a:ext cx="1676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Triangle</a:t>
            </a:r>
          </a:p>
        </p:txBody>
      </p:sp>
      <p:sp>
        <p:nvSpPr>
          <p:cNvPr id="16409" name="Text Box 54"/>
          <p:cNvSpPr txBox="1">
            <a:spLocks noChangeArrowheads="1"/>
          </p:cNvSpPr>
          <p:nvPr/>
        </p:nvSpPr>
        <p:spPr bwMode="auto">
          <a:xfrm>
            <a:off x="612775" y="4638675"/>
            <a:ext cx="1676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Fragment</a:t>
            </a:r>
          </a:p>
        </p:txBody>
      </p:sp>
      <p:cxnSp>
        <p:nvCxnSpPr>
          <p:cNvPr id="16410" name="AutoShape 55"/>
          <p:cNvCxnSpPr>
            <a:cxnSpLocks noChangeShapeType="1"/>
            <a:stCxn id="16408" idx="2"/>
            <a:endCxn id="16409" idx="0"/>
          </p:cNvCxnSpPr>
          <p:nvPr/>
        </p:nvCxnSpPr>
        <p:spPr bwMode="auto">
          <a:xfrm flipH="1">
            <a:off x="1450975" y="4495800"/>
            <a:ext cx="1588" cy="142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411" name="AutoShape 56"/>
          <p:cNvCxnSpPr>
            <a:cxnSpLocks noChangeShapeType="1"/>
            <a:endCxn id="16408" idx="0"/>
          </p:cNvCxnSpPr>
          <p:nvPr/>
        </p:nvCxnSpPr>
        <p:spPr bwMode="auto">
          <a:xfrm>
            <a:off x="1452563" y="3962400"/>
            <a:ext cx="0" cy="666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412" name="AutoShape 57"/>
          <p:cNvCxnSpPr>
            <a:cxnSpLocks noChangeShapeType="1"/>
            <a:stCxn id="16409" idx="2"/>
          </p:cNvCxnSpPr>
          <p:nvPr/>
        </p:nvCxnSpPr>
        <p:spPr bwMode="auto">
          <a:xfrm rot="16200000" flipH="1">
            <a:off x="2344738" y="4211637"/>
            <a:ext cx="419100" cy="2206625"/>
          </a:xfrm>
          <a:prstGeom prst="curvedConnector3">
            <a:avLst>
              <a:gd name="adj1" fmla="val 45454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413" name="AutoShape 58"/>
          <p:cNvCxnSpPr>
            <a:cxnSpLocks noChangeShapeType="1"/>
            <a:stCxn id="16393" idx="2"/>
          </p:cNvCxnSpPr>
          <p:nvPr/>
        </p:nvCxnSpPr>
        <p:spPr bwMode="auto">
          <a:xfrm rot="5400000">
            <a:off x="3448050" y="5314950"/>
            <a:ext cx="4191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414" name="AutoShape 59"/>
          <p:cNvCxnSpPr>
            <a:cxnSpLocks noChangeShapeType="1"/>
            <a:stCxn id="16402" idx="2"/>
          </p:cNvCxnSpPr>
          <p:nvPr/>
        </p:nvCxnSpPr>
        <p:spPr bwMode="auto">
          <a:xfrm rot="5400000">
            <a:off x="4552950" y="4210050"/>
            <a:ext cx="419100" cy="2209800"/>
          </a:xfrm>
          <a:prstGeom prst="curvedConnector3">
            <a:avLst>
              <a:gd name="adj1" fmla="val 45454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" name="Cloud 34"/>
          <p:cNvSpPr/>
          <p:nvPr/>
        </p:nvSpPr>
        <p:spPr bwMode="auto">
          <a:xfrm>
            <a:off x="2438400" y="2057400"/>
            <a:ext cx="2438400" cy="609600"/>
          </a:xfrm>
          <a:prstGeom prst="clou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en-US" dirty="0">
                <a:latin typeface="Times" pitchFamily="-112" charset="0"/>
                <a:ea typeface="+mn-ea"/>
                <a:cs typeface="+mn-cs"/>
              </a:rPr>
              <a:t>Objects</a:t>
            </a:r>
          </a:p>
        </p:txBody>
      </p:sp>
      <p:sp>
        <p:nvSpPr>
          <p:cNvPr id="36" name="Cloud 35"/>
          <p:cNvSpPr/>
          <p:nvPr/>
        </p:nvSpPr>
        <p:spPr bwMode="auto">
          <a:xfrm>
            <a:off x="2439988" y="5524500"/>
            <a:ext cx="2438400" cy="609600"/>
          </a:xfrm>
          <a:prstGeom prst="clou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en-US" dirty="0">
                <a:latin typeface="Times" pitchFamily="-112" charset="0"/>
                <a:ea typeface="+mn-ea"/>
                <a:cs typeface="+mn-cs"/>
              </a:rPr>
              <a:t>Screen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Sort First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2819400" y="3352800"/>
            <a:ext cx="1676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Vertex</a:t>
            </a:r>
          </a:p>
        </p:txBody>
      </p:sp>
      <p:cxnSp>
        <p:nvCxnSpPr>
          <p:cNvPr id="17412" name="AutoShape 6"/>
          <p:cNvCxnSpPr>
            <a:cxnSpLocks noChangeShapeType="1"/>
            <a:stCxn id="17411" idx="2"/>
            <a:endCxn id="17416" idx="0"/>
          </p:cNvCxnSpPr>
          <p:nvPr/>
        </p:nvCxnSpPr>
        <p:spPr bwMode="auto">
          <a:xfrm>
            <a:off x="3657600" y="3819525"/>
            <a:ext cx="1588" cy="666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13" name="AutoShape 8"/>
          <p:cNvCxnSpPr>
            <a:cxnSpLocks noChangeShapeType="1"/>
            <a:stCxn id="17414" idx="2"/>
            <a:endCxn id="17411" idx="0"/>
          </p:cNvCxnSpPr>
          <p:nvPr/>
        </p:nvCxnSpPr>
        <p:spPr bwMode="auto">
          <a:xfrm flipH="1">
            <a:off x="3657600" y="3286125"/>
            <a:ext cx="1588" cy="666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14" name="Text Box 12"/>
          <p:cNvSpPr txBox="1">
            <a:spLocks noChangeArrowheads="1"/>
          </p:cNvSpPr>
          <p:nvPr/>
        </p:nvSpPr>
        <p:spPr bwMode="auto">
          <a:xfrm>
            <a:off x="612775" y="2819400"/>
            <a:ext cx="6092825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Distribute objects or vertices</a:t>
            </a:r>
          </a:p>
        </p:txBody>
      </p:sp>
      <p:cxnSp>
        <p:nvCxnSpPr>
          <p:cNvPr id="17415" name="AutoShape 13"/>
          <p:cNvCxnSpPr>
            <a:cxnSpLocks noChangeShapeType="1"/>
            <a:endCxn id="17414" idx="0"/>
          </p:cNvCxnSpPr>
          <p:nvPr/>
        </p:nvCxnSpPr>
        <p:spPr bwMode="auto">
          <a:xfrm>
            <a:off x="3659188" y="2667000"/>
            <a:ext cx="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16" name="Text Box 30"/>
          <p:cNvSpPr txBox="1">
            <a:spLocks noChangeArrowheads="1"/>
          </p:cNvSpPr>
          <p:nvPr/>
        </p:nvSpPr>
        <p:spPr bwMode="auto">
          <a:xfrm>
            <a:off x="612775" y="3886200"/>
            <a:ext cx="6092825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Merge &amp; Redistribute by screen location</a:t>
            </a:r>
          </a:p>
        </p:txBody>
      </p:sp>
      <p:sp>
        <p:nvSpPr>
          <p:cNvPr id="17417" name="Text Box 32"/>
          <p:cNvSpPr txBox="1">
            <a:spLocks noChangeArrowheads="1"/>
          </p:cNvSpPr>
          <p:nvPr/>
        </p:nvSpPr>
        <p:spPr bwMode="auto">
          <a:xfrm>
            <a:off x="5029200" y="3352800"/>
            <a:ext cx="1676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Vertex</a:t>
            </a:r>
          </a:p>
        </p:txBody>
      </p:sp>
      <p:cxnSp>
        <p:nvCxnSpPr>
          <p:cNvPr id="17418" name="AutoShape 33"/>
          <p:cNvCxnSpPr>
            <a:cxnSpLocks noChangeShapeType="1"/>
            <a:stCxn id="17417" idx="2"/>
          </p:cNvCxnSpPr>
          <p:nvPr/>
        </p:nvCxnSpPr>
        <p:spPr bwMode="auto">
          <a:xfrm>
            <a:off x="5867400" y="3819525"/>
            <a:ext cx="1588" cy="666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19" name="AutoShape 34"/>
          <p:cNvCxnSpPr>
            <a:cxnSpLocks noChangeShapeType="1"/>
            <a:endCxn id="17417" idx="0"/>
          </p:cNvCxnSpPr>
          <p:nvPr/>
        </p:nvCxnSpPr>
        <p:spPr bwMode="auto">
          <a:xfrm flipH="1">
            <a:off x="5867400" y="3286125"/>
            <a:ext cx="1588" cy="666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20" name="Text Box 35"/>
          <p:cNvSpPr txBox="1">
            <a:spLocks noChangeArrowheads="1"/>
          </p:cNvSpPr>
          <p:nvPr/>
        </p:nvSpPr>
        <p:spPr bwMode="auto">
          <a:xfrm>
            <a:off x="612775" y="3352800"/>
            <a:ext cx="1676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Vertex</a:t>
            </a:r>
          </a:p>
        </p:txBody>
      </p:sp>
      <p:cxnSp>
        <p:nvCxnSpPr>
          <p:cNvPr id="17421" name="AutoShape 36"/>
          <p:cNvCxnSpPr>
            <a:cxnSpLocks noChangeShapeType="1"/>
            <a:stCxn id="17420" idx="2"/>
          </p:cNvCxnSpPr>
          <p:nvPr/>
        </p:nvCxnSpPr>
        <p:spPr bwMode="auto">
          <a:xfrm>
            <a:off x="1450975" y="3819525"/>
            <a:ext cx="1588" cy="666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22" name="AutoShape 37"/>
          <p:cNvCxnSpPr>
            <a:cxnSpLocks noChangeShapeType="1"/>
            <a:endCxn id="17420" idx="0"/>
          </p:cNvCxnSpPr>
          <p:nvPr/>
        </p:nvCxnSpPr>
        <p:spPr bwMode="auto">
          <a:xfrm flipH="1">
            <a:off x="1450975" y="3286125"/>
            <a:ext cx="1588" cy="666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23" name="Text Box 38"/>
          <p:cNvSpPr txBox="1">
            <a:spLocks noChangeArrowheads="1"/>
          </p:cNvSpPr>
          <p:nvPr/>
        </p:nvSpPr>
        <p:spPr bwMode="auto">
          <a:xfrm>
            <a:off x="5340350" y="4419600"/>
            <a:ext cx="136525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Triangle</a:t>
            </a:r>
          </a:p>
        </p:txBody>
      </p:sp>
      <p:sp>
        <p:nvSpPr>
          <p:cNvPr id="17424" name="Text Box 39"/>
          <p:cNvSpPr txBox="1">
            <a:spLocks noChangeArrowheads="1"/>
          </p:cNvSpPr>
          <p:nvPr/>
        </p:nvSpPr>
        <p:spPr bwMode="auto">
          <a:xfrm>
            <a:off x="5338763" y="4953000"/>
            <a:ext cx="136525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Fragment</a:t>
            </a:r>
          </a:p>
        </p:txBody>
      </p:sp>
      <p:cxnSp>
        <p:nvCxnSpPr>
          <p:cNvPr id="17425" name="AutoShape 40"/>
          <p:cNvCxnSpPr>
            <a:cxnSpLocks noChangeShapeType="1"/>
            <a:stCxn id="17423" idx="2"/>
            <a:endCxn id="17424" idx="0"/>
          </p:cNvCxnSpPr>
          <p:nvPr/>
        </p:nvCxnSpPr>
        <p:spPr bwMode="auto">
          <a:xfrm flipH="1">
            <a:off x="6021388" y="4886325"/>
            <a:ext cx="1587" cy="666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26" name="AutoShape 42"/>
          <p:cNvCxnSpPr>
            <a:cxnSpLocks noChangeShapeType="1"/>
            <a:endCxn id="17423" idx="0"/>
          </p:cNvCxnSpPr>
          <p:nvPr/>
        </p:nvCxnSpPr>
        <p:spPr bwMode="auto">
          <a:xfrm>
            <a:off x="6022975" y="4352925"/>
            <a:ext cx="0" cy="666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27" name="Text Box 43"/>
          <p:cNvSpPr txBox="1">
            <a:spLocks noChangeArrowheads="1"/>
          </p:cNvSpPr>
          <p:nvPr/>
        </p:nvSpPr>
        <p:spPr bwMode="auto">
          <a:xfrm>
            <a:off x="614363" y="4419600"/>
            <a:ext cx="136525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Triangle</a:t>
            </a:r>
          </a:p>
        </p:txBody>
      </p:sp>
      <p:sp>
        <p:nvSpPr>
          <p:cNvPr id="17428" name="Text Box 44"/>
          <p:cNvSpPr txBox="1">
            <a:spLocks noChangeArrowheads="1"/>
          </p:cNvSpPr>
          <p:nvPr/>
        </p:nvSpPr>
        <p:spPr bwMode="auto">
          <a:xfrm>
            <a:off x="612775" y="4953000"/>
            <a:ext cx="136525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Fragment</a:t>
            </a:r>
          </a:p>
        </p:txBody>
      </p:sp>
      <p:cxnSp>
        <p:nvCxnSpPr>
          <p:cNvPr id="17429" name="AutoShape 45"/>
          <p:cNvCxnSpPr>
            <a:cxnSpLocks noChangeShapeType="1"/>
            <a:stCxn id="17427" idx="2"/>
            <a:endCxn id="17428" idx="0"/>
          </p:cNvCxnSpPr>
          <p:nvPr/>
        </p:nvCxnSpPr>
        <p:spPr bwMode="auto">
          <a:xfrm flipH="1">
            <a:off x="1295400" y="4886325"/>
            <a:ext cx="1588" cy="666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30" name="AutoShape 47"/>
          <p:cNvCxnSpPr>
            <a:cxnSpLocks noChangeShapeType="1"/>
            <a:endCxn id="17427" idx="0"/>
          </p:cNvCxnSpPr>
          <p:nvPr/>
        </p:nvCxnSpPr>
        <p:spPr bwMode="auto">
          <a:xfrm>
            <a:off x="1296988" y="4352925"/>
            <a:ext cx="0" cy="666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31" name="Text Box 48"/>
          <p:cNvSpPr txBox="1">
            <a:spLocks noChangeArrowheads="1"/>
          </p:cNvSpPr>
          <p:nvPr/>
        </p:nvSpPr>
        <p:spPr bwMode="auto">
          <a:xfrm>
            <a:off x="3735388" y="4419600"/>
            <a:ext cx="136525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Triangle</a:t>
            </a:r>
          </a:p>
        </p:txBody>
      </p:sp>
      <p:sp>
        <p:nvSpPr>
          <p:cNvPr id="17432" name="Text Box 49"/>
          <p:cNvSpPr txBox="1">
            <a:spLocks noChangeArrowheads="1"/>
          </p:cNvSpPr>
          <p:nvPr/>
        </p:nvSpPr>
        <p:spPr bwMode="auto">
          <a:xfrm>
            <a:off x="3733800" y="4953000"/>
            <a:ext cx="136525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Fragment</a:t>
            </a:r>
          </a:p>
        </p:txBody>
      </p:sp>
      <p:cxnSp>
        <p:nvCxnSpPr>
          <p:cNvPr id="17433" name="AutoShape 50"/>
          <p:cNvCxnSpPr>
            <a:cxnSpLocks noChangeShapeType="1"/>
            <a:stCxn id="17431" idx="2"/>
            <a:endCxn id="17432" idx="0"/>
          </p:cNvCxnSpPr>
          <p:nvPr/>
        </p:nvCxnSpPr>
        <p:spPr bwMode="auto">
          <a:xfrm flipH="1">
            <a:off x="4416425" y="4886325"/>
            <a:ext cx="1588" cy="666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34" name="AutoShape 52"/>
          <p:cNvCxnSpPr>
            <a:cxnSpLocks noChangeShapeType="1"/>
            <a:endCxn id="17431" idx="0"/>
          </p:cNvCxnSpPr>
          <p:nvPr/>
        </p:nvCxnSpPr>
        <p:spPr bwMode="auto">
          <a:xfrm>
            <a:off x="4418013" y="4352925"/>
            <a:ext cx="0" cy="666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35" name="Text Box 53"/>
          <p:cNvSpPr txBox="1">
            <a:spLocks noChangeArrowheads="1"/>
          </p:cNvSpPr>
          <p:nvPr/>
        </p:nvSpPr>
        <p:spPr bwMode="auto">
          <a:xfrm>
            <a:off x="2138363" y="4419600"/>
            <a:ext cx="136525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Triangle</a:t>
            </a:r>
          </a:p>
        </p:txBody>
      </p:sp>
      <p:sp>
        <p:nvSpPr>
          <p:cNvPr id="17436" name="Text Box 54"/>
          <p:cNvSpPr txBox="1">
            <a:spLocks noChangeArrowheads="1"/>
          </p:cNvSpPr>
          <p:nvPr/>
        </p:nvSpPr>
        <p:spPr bwMode="auto">
          <a:xfrm>
            <a:off x="2136775" y="4953000"/>
            <a:ext cx="136525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Fragment</a:t>
            </a:r>
          </a:p>
        </p:txBody>
      </p:sp>
      <p:cxnSp>
        <p:nvCxnSpPr>
          <p:cNvPr id="17437" name="AutoShape 55"/>
          <p:cNvCxnSpPr>
            <a:cxnSpLocks noChangeShapeType="1"/>
            <a:stCxn id="17435" idx="2"/>
            <a:endCxn id="17436" idx="0"/>
          </p:cNvCxnSpPr>
          <p:nvPr/>
        </p:nvCxnSpPr>
        <p:spPr bwMode="auto">
          <a:xfrm flipH="1">
            <a:off x="2819400" y="4886325"/>
            <a:ext cx="1588" cy="666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38" name="AutoShape 57"/>
          <p:cNvCxnSpPr>
            <a:cxnSpLocks noChangeShapeType="1"/>
            <a:endCxn id="17435" idx="0"/>
          </p:cNvCxnSpPr>
          <p:nvPr/>
        </p:nvCxnSpPr>
        <p:spPr bwMode="auto">
          <a:xfrm>
            <a:off x="2820988" y="4352925"/>
            <a:ext cx="0" cy="666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39" name="AutoShape 58"/>
          <p:cNvSpPr>
            <a:spLocks/>
          </p:cNvSpPr>
          <p:nvPr/>
        </p:nvSpPr>
        <p:spPr bwMode="auto">
          <a:xfrm>
            <a:off x="6858000" y="4419600"/>
            <a:ext cx="304800" cy="1000125"/>
          </a:xfrm>
          <a:prstGeom prst="rightBrace">
            <a:avLst>
              <a:gd name="adj1" fmla="val 2734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7440" name="Text Box 59"/>
          <p:cNvSpPr txBox="1">
            <a:spLocks noChangeArrowheads="1"/>
          </p:cNvSpPr>
          <p:nvPr/>
        </p:nvSpPr>
        <p:spPr bwMode="auto">
          <a:xfrm>
            <a:off x="7162800" y="4471988"/>
            <a:ext cx="181768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Some pixels</a:t>
            </a:r>
          </a:p>
          <a:p>
            <a:r>
              <a:rPr lang="en-US"/>
              <a:t>Some objects</a:t>
            </a:r>
          </a:p>
        </p:txBody>
      </p:sp>
      <p:sp>
        <p:nvSpPr>
          <p:cNvPr id="17441" name="AutoShape 60"/>
          <p:cNvSpPr>
            <a:spLocks/>
          </p:cNvSpPr>
          <p:nvPr/>
        </p:nvSpPr>
        <p:spPr bwMode="auto">
          <a:xfrm>
            <a:off x="6858000" y="3352800"/>
            <a:ext cx="304800" cy="466725"/>
          </a:xfrm>
          <a:prstGeom prst="rightBrace">
            <a:avLst>
              <a:gd name="adj1" fmla="val 1276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7442" name="Text Box 61"/>
          <p:cNvSpPr txBox="1">
            <a:spLocks noChangeArrowheads="1"/>
          </p:cNvSpPr>
          <p:nvPr/>
        </p:nvSpPr>
        <p:spPr bwMode="auto">
          <a:xfrm>
            <a:off x="7162800" y="3371850"/>
            <a:ext cx="1817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Some objects</a:t>
            </a:r>
          </a:p>
        </p:txBody>
      </p:sp>
      <p:cxnSp>
        <p:nvCxnSpPr>
          <p:cNvPr id="17443" name="AutoShape 62"/>
          <p:cNvCxnSpPr>
            <a:cxnSpLocks noChangeShapeType="1"/>
            <a:stCxn id="17428" idx="2"/>
          </p:cNvCxnSpPr>
          <p:nvPr/>
        </p:nvCxnSpPr>
        <p:spPr bwMode="auto">
          <a:xfrm rot="16200000" flipH="1">
            <a:off x="2233612" y="4481513"/>
            <a:ext cx="485775" cy="2362200"/>
          </a:xfrm>
          <a:prstGeom prst="curvedConnector3">
            <a:avLst>
              <a:gd name="adj1" fmla="val 4607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44" name="AutoShape 63"/>
          <p:cNvCxnSpPr>
            <a:cxnSpLocks noChangeShapeType="1"/>
            <a:stCxn id="17436" idx="2"/>
          </p:cNvCxnSpPr>
          <p:nvPr/>
        </p:nvCxnSpPr>
        <p:spPr bwMode="auto">
          <a:xfrm rot="16200000" flipH="1">
            <a:off x="2995612" y="5243513"/>
            <a:ext cx="485775" cy="838200"/>
          </a:xfrm>
          <a:prstGeom prst="curvedConnector3">
            <a:avLst>
              <a:gd name="adj1" fmla="val 4607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45" name="AutoShape 64"/>
          <p:cNvCxnSpPr>
            <a:cxnSpLocks noChangeShapeType="1"/>
            <a:stCxn id="17432" idx="2"/>
          </p:cNvCxnSpPr>
          <p:nvPr/>
        </p:nvCxnSpPr>
        <p:spPr bwMode="auto">
          <a:xfrm rot="5400000">
            <a:off x="3794125" y="5283200"/>
            <a:ext cx="485775" cy="758825"/>
          </a:xfrm>
          <a:prstGeom prst="curvedConnector3">
            <a:avLst>
              <a:gd name="adj1" fmla="val 4607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46" name="AutoShape 65"/>
          <p:cNvCxnSpPr>
            <a:cxnSpLocks noChangeShapeType="1"/>
            <a:stCxn id="17424" idx="2"/>
          </p:cNvCxnSpPr>
          <p:nvPr/>
        </p:nvCxnSpPr>
        <p:spPr bwMode="auto">
          <a:xfrm rot="5400000">
            <a:off x="4596606" y="4480719"/>
            <a:ext cx="485775" cy="2363788"/>
          </a:xfrm>
          <a:prstGeom prst="curvedConnector3">
            <a:avLst>
              <a:gd name="adj1" fmla="val 4607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3" name="Cloud 42"/>
          <p:cNvSpPr/>
          <p:nvPr/>
        </p:nvSpPr>
        <p:spPr bwMode="auto">
          <a:xfrm>
            <a:off x="2438400" y="2057400"/>
            <a:ext cx="2438400" cy="609600"/>
          </a:xfrm>
          <a:prstGeom prst="clou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en-US" dirty="0">
                <a:latin typeface="Times" pitchFamily="-112" charset="0"/>
                <a:ea typeface="+mn-ea"/>
                <a:cs typeface="+mn-cs"/>
              </a:rPr>
              <a:t>Objects</a:t>
            </a:r>
          </a:p>
        </p:txBody>
      </p:sp>
      <p:sp>
        <p:nvSpPr>
          <p:cNvPr id="44" name="Cloud 43"/>
          <p:cNvSpPr/>
          <p:nvPr/>
        </p:nvSpPr>
        <p:spPr bwMode="auto">
          <a:xfrm>
            <a:off x="2439988" y="5905500"/>
            <a:ext cx="2438400" cy="609600"/>
          </a:xfrm>
          <a:prstGeom prst="clou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en-US" dirty="0">
                <a:latin typeface="Times" pitchFamily="-112" charset="0"/>
                <a:ea typeface="+mn-ea"/>
                <a:cs typeface="+mn-cs"/>
              </a:rPr>
              <a:t>Screen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Sort Middle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53"/>
          <p:cNvGrpSpPr>
            <a:grpSpLocks/>
          </p:cNvGrpSpPr>
          <p:nvPr/>
        </p:nvGrpSpPr>
        <p:grpSpPr bwMode="auto">
          <a:xfrm>
            <a:off x="685800" y="2895600"/>
            <a:ext cx="3048000" cy="2438400"/>
            <a:chOff x="432" y="1680"/>
            <a:chExt cx="1920" cy="1536"/>
          </a:xfrm>
        </p:grpSpPr>
        <p:grpSp>
          <p:nvGrpSpPr>
            <p:cNvPr id="50210" name="Group 22"/>
            <p:cNvGrpSpPr>
              <a:grpSpLocks/>
            </p:cNvGrpSpPr>
            <p:nvPr/>
          </p:nvGrpSpPr>
          <p:grpSpPr bwMode="auto">
            <a:xfrm>
              <a:off x="432" y="1680"/>
              <a:ext cx="384" cy="384"/>
              <a:chOff x="432" y="1680"/>
              <a:chExt cx="384" cy="384"/>
            </a:xfrm>
          </p:grpSpPr>
          <p:sp>
            <p:nvSpPr>
              <p:cNvPr id="50534" name="Rectangle 5"/>
              <p:cNvSpPr>
                <a:spLocks noChangeArrowheads="1"/>
              </p:cNvSpPr>
              <p:nvPr/>
            </p:nvSpPr>
            <p:spPr bwMode="auto">
              <a:xfrm>
                <a:off x="432" y="168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35" name="Rectangle 7"/>
              <p:cNvSpPr>
                <a:spLocks noChangeArrowheads="1"/>
              </p:cNvSpPr>
              <p:nvPr/>
            </p:nvSpPr>
            <p:spPr bwMode="auto">
              <a:xfrm>
                <a:off x="528" y="168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36" name="Rectangle 8"/>
              <p:cNvSpPr>
                <a:spLocks noChangeArrowheads="1"/>
              </p:cNvSpPr>
              <p:nvPr/>
            </p:nvSpPr>
            <p:spPr bwMode="auto">
              <a:xfrm>
                <a:off x="624" y="168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37" name="Rectangle 9"/>
              <p:cNvSpPr>
                <a:spLocks noChangeArrowheads="1"/>
              </p:cNvSpPr>
              <p:nvPr/>
            </p:nvSpPr>
            <p:spPr bwMode="auto">
              <a:xfrm>
                <a:off x="720" y="168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38" name="Rectangle 10"/>
              <p:cNvSpPr>
                <a:spLocks noChangeArrowheads="1"/>
              </p:cNvSpPr>
              <p:nvPr/>
            </p:nvSpPr>
            <p:spPr bwMode="auto">
              <a:xfrm>
                <a:off x="432" y="1776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39" name="Rectangle 11"/>
              <p:cNvSpPr>
                <a:spLocks noChangeArrowheads="1"/>
              </p:cNvSpPr>
              <p:nvPr/>
            </p:nvSpPr>
            <p:spPr bwMode="auto">
              <a:xfrm>
                <a:off x="528" y="1776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40" name="Rectangle 12"/>
              <p:cNvSpPr>
                <a:spLocks noChangeArrowheads="1"/>
              </p:cNvSpPr>
              <p:nvPr/>
            </p:nvSpPr>
            <p:spPr bwMode="auto">
              <a:xfrm>
                <a:off x="624" y="1776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41" name="Rectangle 13"/>
              <p:cNvSpPr>
                <a:spLocks noChangeArrowheads="1"/>
              </p:cNvSpPr>
              <p:nvPr/>
            </p:nvSpPr>
            <p:spPr bwMode="auto">
              <a:xfrm>
                <a:off x="720" y="1776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42" name="Rectangle 14"/>
              <p:cNvSpPr>
                <a:spLocks noChangeArrowheads="1"/>
              </p:cNvSpPr>
              <p:nvPr/>
            </p:nvSpPr>
            <p:spPr bwMode="auto">
              <a:xfrm>
                <a:off x="432" y="1872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43" name="Rectangle 15"/>
              <p:cNvSpPr>
                <a:spLocks noChangeArrowheads="1"/>
              </p:cNvSpPr>
              <p:nvPr/>
            </p:nvSpPr>
            <p:spPr bwMode="auto">
              <a:xfrm>
                <a:off x="528" y="1872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44" name="Rectangle 16"/>
              <p:cNvSpPr>
                <a:spLocks noChangeArrowheads="1"/>
              </p:cNvSpPr>
              <p:nvPr/>
            </p:nvSpPr>
            <p:spPr bwMode="auto">
              <a:xfrm>
                <a:off x="624" y="1872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45" name="Rectangle 17"/>
              <p:cNvSpPr>
                <a:spLocks noChangeArrowheads="1"/>
              </p:cNvSpPr>
              <p:nvPr/>
            </p:nvSpPr>
            <p:spPr bwMode="auto">
              <a:xfrm>
                <a:off x="720" y="1872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46" name="Rectangle 18"/>
              <p:cNvSpPr>
                <a:spLocks noChangeArrowheads="1"/>
              </p:cNvSpPr>
              <p:nvPr/>
            </p:nvSpPr>
            <p:spPr bwMode="auto">
              <a:xfrm>
                <a:off x="432" y="1968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47" name="Rectangle 19"/>
              <p:cNvSpPr>
                <a:spLocks noChangeArrowheads="1"/>
              </p:cNvSpPr>
              <p:nvPr/>
            </p:nvSpPr>
            <p:spPr bwMode="auto">
              <a:xfrm>
                <a:off x="528" y="1968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48" name="Rectangle 20"/>
              <p:cNvSpPr>
                <a:spLocks noChangeArrowheads="1"/>
              </p:cNvSpPr>
              <p:nvPr/>
            </p:nvSpPr>
            <p:spPr bwMode="auto">
              <a:xfrm>
                <a:off x="624" y="1968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49" name="Rectangle 21"/>
              <p:cNvSpPr>
                <a:spLocks noChangeArrowheads="1"/>
              </p:cNvSpPr>
              <p:nvPr/>
            </p:nvSpPr>
            <p:spPr bwMode="auto">
              <a:xfrm>
                <a:off x="720" y="1968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50211" name="Group 23"/>
            <p:cNvGrpSpPr>
              <a:grpSpLocks/>
            </p:cNvGrpSpPr>
            <p:nvPr/>
          </p:nvGrpSpPr>
          <p:grpSpPr bwMode="auto">
            <a:xfrm>
              <a:off x="816" y="1680"/>
              <a:ext cx="384" cy="384"/>
              <a:chOff x="432" y="1680"/>
              <a:chExt cx="384" cy="384"/>
            </a:xfrm>
          </p:grpSpPr>
          <p:sp>
            <p:nvSpPr>
              <p:cNvPr id="50518" name="Rectangle 24"/>
              <p:cNvSpPr>
                <a:spLocks noChangeArrowheads="1"/>
              </p:cNvSpPr>
              <p:nvPr/>
            </p:nvSpPr>
            <p:spPr bwMode="auto">
              <a:xfrm>
                <a:off x="432" y="1680"/>
                <a:ext cx="96" cy="96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19" name="Rectangle 25"/>
              <p:cNvSpPr>
                <a:spLocks noChangeArrowheads="1"/>
              </p:cNvSpPr>
              <p:nvPr/>
            </p:nvSpPr>
            <p:spPr bwMode="auto">
              <a:xfrm>
                <a:off x="528" y="1680"/>
                <a:ext cx="96" cy="96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20" name="Rectangle 26"/>
              <p:cNvSpPr>
                <a:spLocks noChangeArrowheads="1"/>
              </p:cNvSpPr>
              <p:nvPr/>
            </p:nvSpPr>
            <p:spPr bwMode="auto">
              <a:xfrm>
                <a:off x="624" y="1680"/>
                <a:ext cx="96" cy="96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21" name="Rectangle 27"/>
              <p:cNvSpPr>
                <a:spLocks noChangeArrowheads="1"/>
              </p:cNvSpPr>
              <p:nvPr/>
            </p:nvSpPr>
            <p:spPr bwMode="auto">
              <a:xfrm>
                <a:off x="720" y="1680"/>
                <a:ext cx="96" cy="96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22" name="Rectangle 28"/>
              <p:cNvSpPr>
                <a:spLocks noChangeArrowheads="1"/>
              </p:cNvSpPr>
              <p:nvPr/>
            </p:nvSpPr>
            <p:spPr bwMode="auto">
              <a:xfrm>
                <a:off x="432" y="1776"/>
                <a:ext cx="96" cy="96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23" name="Rectangle 29"/>
              <p:cNvSpPr>
                <a:spLocks noChangeArrowheads="1"/>
              </p:cNvSpPr>
              <p:nvPr/>
            </p:nvSpPr>
            <p:spPr bwMode="auto">
              <a:xfrm>
                <a:off x="528" y="1776"/>
                <a:ext cx="96" cy="96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24" name="Rectangle 30"/>
              <p:cNvSpPr>
                <a:spLocks noChangeArrowheads="1"/>
              </p:cNvSpPr>
              <p:nvPr/>
            </p:nvSpPr>
            <p:spPr bwMode="auto">
              <a:xfrm>
                <a:off x="624" y="1776"/>
                <a:ext cx="96" cy="96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25" name="Rectangle 31"/>
              <p:cNvSpPr>
                <a:spLocks noChangeArrowheads="1"/>
              </p:cNvSpPr>
              <p:nvPr/>
            </p:nvSpPr>
            <p:spPr bwMode="auto">
              <a:xfrm>
                <a:off x="720" y="1776"/>
                <a:ext cx="96" cy="96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26" name="Rectangle 32"/>
              <p:cNvSpPr>
                <a:spLocks noChangeArrowheads="1"/>
              </p:cNvSpPr>
              <p:nvPr/>
            </p:nvSpPr>
            <p:spPr bwMode="auto">
              <a:xfrm>
                <a:off x="432" y="1872"/>
                <a:ext cx="96" cy="96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27" name="Rectangle 33"/>
              <p:cNvSpPr>
                <a:spLocks noChangeArrowheads="1"/>
              </p:cNvSpPr>
              <p:nvPr/>
            </p:nvSpPr>
            <p:spPr bwMode="auto">
              <a:xfrm>
                <a:off x="528" y="1872"/>
                <a:ext cx="96" cy="96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28" name="Rectangle 34"/>
              <p:cNvSpPr>
                <a:spLocks noChangeArrowheads="1"/>
              </p:cNvSpPr>
              <p:nvPr/>
            </p:nvSpPr>
            <p:spPr bwMode="auto">
              <a:xfrm>
                <a:off x="624" y="1872"/>
                <a:ext cx="96" cy="96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29" name="Rectangle 35"/>
              <p:cNvSpPr>
                <a:spLocks noChangeArrowheads="1"/>
              </p:cNvSpPr>
              <p:nvPr/>
            </p:nvSpPr>
            <p:spPr bwMode="auto">
              <a:xfrm>
                <a:off x="720" y="1872"/>
                <a:ext cx="96" cy="96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30" name="Rectangle 36"/>
              <p:cNvSpPr>
                <a:spLocks noChangeArrowheads="1"/>
              </p:cNvSpPr>
              <p:nvPr/>
            </p:nvSpPr>
            <p:spPr bwMode="auto">
              <a:xfrm>
                <a:off x="432" y="1968"/>
                <a:ext cx="96" cy="96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31" name="Rectangle 37"/>
              <p:cNvSpPr>
                <a:spLocks noChangeArrowheads="1"/>
              </p:cNvSpPr>
              <p:nvPr/>
            </p:nvSpPr>
            <p:spPr bwMode="auto">
              <a:xfrm>
                <a:off x="528" y="1968"/>
                <a:ext cx="96" cy="96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32" name="Rectangle 38"/>
              <p:cNvSpPr>
                <a:spLocks noChangeArrowheads="1"/>
              </p:cNvSpPr>
              <p:nvPr/>
            </p:nvSpPr>
            <p:spPr bwMode="auto">
              <a:xfrm>
                <a:off x="624" y="1968"/>
                <a:ext cx="96" cy="96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33" name="Rectangle 39"/>
              <p:cNvSpPr>
                <a:spLocks noChangeArrowheads="1"/>
              </p:cNvSpPr>
              <p:nvPr/>
            </p:nvSpPr>
            <p:spPr bwMode="auto">
              <a:xfrm>
                <a:off x="720" y="1968"/>
                <a:ext cx="96" cy="96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50212" name="Group 40"/>
            <p:cNvGrpSpPr>
              <a:grpSpLocks/>
            </p:cNvGrpSpPr>
            <p:nvPr/>
          </p:nvGrpSpPr>
          <p:grpSpPr bwMode="auto">
            <a:xfrm>
              <a:off x="1200" y="1680"/>
              <a:ext cx="384" cy="384"/>
              <a:chOff x="432" y="1680"/>
              <a:chExt cx="384" cy="384"/>
            </a:xfrm>
          </p:grpSpPr>
          <p:sp>
            <p:nvSpPr>
              <p:cNvPr id="50502" name="Rectangle 41"/>
              <p:cNvSpPr>
                <a:spLocks noChangeArrowheads="1"/>
              </p:cNvSpPr>
              <p:nvPr/>
            </p:nvSpPr>
            <p:spPr bwMode="auto">
              <a:xfrm>
                <a:off x="432" y="1680"/>
                <a:ext cx="96" cy="96"/>
              </a:xfrm>
              <a:prstGeom prst="rect">
                <a:avLst/>
              </a:prstGeom>
              <a:solidFill>
                <a:srgbClr val="8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03" name="Rectangle 42"/>
              <p:cNvSpPr>
                <a:spLocks noChangeArrowheads="1"/>
              </p:cNvSpPr>
              <p:nvPr/>
            </p:nvSpPr>
            <p:spPr bwMode="auto">
              <a:xfrm>
                <a:off x="528" y="1680"/>
                <a:ext cx="96" cy="96"/>
              </a:xfrm>
              <a:prstGeom prst="rect">
                <a:avLst/>
              </a:prstGeom>
              <a:solidFill>
                <a:srgbClr val="8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04" name="Rectangle 43"/>
              <p:cNvSpPr>
                <a:spLocks noChangeArrowheads="1"/>
              </p:cNvSpPr>
              <p:nvPr/>
            </p:nvSpPr>
            <p:spPr bwMode="auto">
              <a:xfrm>
                <a:off x="624" y="1680"/>
                <a:ext cx="96" cy="96"/>
              </a:xfrm>
              <a:prstGeom prst="rect">
                <a:avLst/>
              </a:prstGeom>
              <a:solidFill>
                <a:srgbClr val="8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05" name="Rectangle 44"/>
              <p:cNvSpPr>
                <a:spLocks noChangeArrowheads="1"/>
              </p:cNvSpPr>
              <p:nvPr/>
            </p:nvSpPr>
            <p:spPr bwMode="auto">
              <a:xfrm>
                <a:off x="720" y="1680"/>
                <a:ext cx="96" cy="96"/>
              </a:xfrm>
              <a:prstGeom prst="rect">
                <a:avLst/>
              </a:prstGeom>
              <a:solidFill>
                <a:srgbClr val="8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06" name="Rectangle 45"/>
              <p:cNvSpPr>
                <a:spLocks noChangeArrowheads="1"/>
              </p:cNvSpPr>
              <p:nvPr/>
            </p:nvSpPr>
            <p:spPr bwMode="auto">
              <a:xfrm>
                <a:off x="432" y="1776"/>
                <a:ext cx="96" cy="96"/>
              </a:xfrm>
              <a:prstGeom prst="rect">
                <a:avLst/>
              </a:prstGeom>
              <a:solidFill>
                <a:srgbClr val="8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07" name="Rectangle 46"/>
              <p:cNvSpPr>
                <a:spLocks noChangeArrowheads="1"/>
              </p:cNvSpPr>
              <p:nvPr/>
            </p:nvSpPr>
            <p:spPr bwMode="auto">
              <a:xfrm>
                <a:off x="528" y="1776"/>
                <a:ext cx="96" cy="96"/>
              </a:xfrm>
              <a:prstGeom prst="rect">
                <a:avLst/>
              </a:prstGeom>
              <a:solidFill>
                <a:srgbClr val="8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08" name="Rectangle 47"/>
              <p:cNvSpPr>
                <a:spLocks noChangeArrowheads="1"/>
              </p:cNvSpPr>
              <p:nvPr/>
            </p:nvSpPr>
            <p:spPr bwMode="auto">
              <a:xfrm>
                <a:off x="624" y="1776"/>
                <a:ext cx="96" cy="96"/>
              </a:xfrm>
              <a:prstGeom prst="rect">
                <a:avLst/>
              </a:prstGeom>
              <a:solidFill>
                <a:srgbClr val="8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09" name="Rectangle 48"/>
              <p:cNvSpPr>
                <a:spLocks noChangeArrowheads="1"/>
              </p:cNvSpPr>
              <p:nvPr/>
            </p:nvSpPr>
            <p:spPr bwMode="auto">
              <a:xfrm>
                <a:off x="720" y="1776"/>
                <a:ext cx="96" cy="96"/>
              </a:xfrm>
              <a:prstGeom prst="rect">
                <a:avLst/>
              </a:prstGeom>
              <a:solidFill>
                <a:srgbClr val="8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10" name="Rectangle 49"/>
              <p:cNvSpPr>
                <a:spLocks noChangeArrowheads="1"/>
              </p:cNvSpPr>
              <p:nvPr/>
            </p:nvSpPr>
            <p:spPr bwMode="auto">
              <a:xfrm>
                <a:off x="432" y="1872"/>
                <a:ext cx="96" cy="96"/>
              </a:xfrm>
              <a:prstGeom prst="rect">
                <a:avLst/>
              </a:prstGeom>
              <a:solidFill>
                <a:srgbClr val="8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11" name="Rectangle 50"/>
              <p:cNvSpPr>
                <a:spLocks noChangeArrowheads="1"/>
              </p:cNvSpPr>
              <p:nvPr/>
            </p:nvSpPr>
            <p:spPr bwMode="auto">
              <a:xfrm>
                <a:off x="528" y="1872"/>
                <a:ext cx="96" cy="96"/>
              </a:xfrm>
              <a:prstGeom prst="rect">
                <a:avLst/>
              </a:prstGeom>
              <a:solidFill>
                <a:srgbClr val="8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12" name="Rectangle 51"/>
              <p:cNvSpPr>
                <a:spLocks noChangeArrowheads="1"/>
              </p:cNvSpPr>
              <p:nvPr/>
            </p:nvSpPr>
            <p:spPr bwMode="auto">
              <a:xfrm>
                <a:off x="624" y="1872"/>
                <a:ext cx="96" cy="96"/>
              </a:xfrm>
              <a:prstGeom prst="rect">
                <a:avLst/>
              </a:prstGeom>
              <a:solidFill>
                <a:srgbClr val="8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13" name="Rectangle 52"/>
              <p:cNvSpPr>
                <a:spLocks noChangeArrowheads="1"/>
              </p:cNvSpPr>
              <p:nvPr/>
            </p:nvSpPr>
            <p:spPr bwMode="auto">
              <a:xfrm>
                <a:off x="720" y="1872"/>
                <a:ext cx="96" cy="96"/>
              </a:xfrm>
              <a:prstGeom prst="rect">
                <a:avLst/>
              </a:prstGeom>
              <a:solidFill>
                <a:srgbClr val="8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14" name="Rectangle 53"/>
              <p:cNvSpPr>
                <a:spLocks noChangeArrowheads="1"/>
              </p:cNvSpPr>
              <p:nvPr/>
            </p:nvSpPr>
            <p:spPr bwMode="auto">
              <a:xfrm>
                <a:off x="432" y="1968"/>
                <a:ext cx="96" cy="96"/>
              </a:xfrm>
              <a:prstGeom prst="rect">
                <a:avLst/>
              </a:prstGeom>
              <a:solidFill>
                <a:srgbClr val="8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15" name="Rectangle 54"/>
              <p:cNvSpPr>
                <a:spLocks noChangeArrowheads="1"/>
              </p:cNvSpPr>
              <p:nvPr/>
            </p:nvSpPr>
            <p:spPr bwMode="auto">
              <a:xfrm>
                <a:off x="528" y="1968"/>
                <a:ext cx="96" cy="96"/>
              </a:xfrm>
              <a:prstGeom prst="rect">
                <a:avLst/>
              </a:prstGeom>
              <a:solidFill>
                <a:srgbClr val="8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16" name="Rectangle 55"/>
              <p:cNvSpPr>
                <a:spLocks noChangeArrowheads="1"/>
              </p:cNvSpPr>
              <p:nvPr/>
            </p:nvSpPr>
            <p:spPr bwMode="auto">
              <a:xfrm>
                <a:off x="624" y="1968"/>
                <a:ext cx="96" cy="96"/>
              </a:xfrm>
              <a:prstGeom prst="rect">
                <a:avLst/>
              </a:prstGeom>
              <a:solidFill>
                <a:srgbClr val="8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17" name="Rectangle 56"/>
              <p:cNvSpPr>
                <a:spLocks noChangeArrowheads="1"/>
              </p:cNvSpPr>
              <p:nvPr/>
            </p:nvSpPr>
            <p:spPr bwMode="auto">
              <a:xfrm>
                <a:off x="720" y="1968"/>
                <a:ext cx="96" cy="96"/>
              </a:xfrm>
              <a:prstGeom prst="rect">
                <a:avLst/>
              </a:prstGeom>
              <a:solidFill>
                <a:srgbClr val="8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50213" name="Group 57"/>
            <p:cNvGrpSpPr>
              <a:grpSpLocks/>
            </p:cNvGrpSpPr>
            <p:nvPr/>
          </p:nvGrpSpPr>
          <p:grpSpPr bwMode="auto">
            <a:xfrm>
              <a:off x="1584" y="1680"/>
              <a:ext cx="384" cy="384"/>
              <a:chOff x="432" y="1680"/>
              <a:chExt cx="384" cy="384"/>
            </a:xfrm>
          </p:grpSpPr>
          <p:sp>
            <p:nvSpPr>
              <p:cNvPr id="50486" name="Rectangle 58"/>
              <p:cNvSpPr>
                <a:spLocks noChangeArrowheads="1"/>
              </p:cNvSpPr>
              <p:nvPr/>
            </p:nvSpPr>
            <p:spPr bwMode="auto">
              <a:xfrm>
                <a:off x="432" y="1680"/>
                <a:ext cx="96" cy="96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87" name="Rectangle 59"/>
              <p:cNvSpPr>
                <a:spLocks noChangeArrowheads="1"/>
              </p:cNvSpPr>
              <p:nvPr/>
            </p:nvSpPr>
            <p:spPr bwMode="auto">
              <a:xfrm>
                <a:off x="528" y="1680"/>
                <a:ext cx="96" cy="96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88" name="Rectangle 60"/>
              <p:cNvSpPr>
                <a:spLocks noChangeArrowheads="1"/>
              </p:cNvSpPr>
              <p:nvPr/>
            </p:nvSpPr>
            <p:spPr bwMode="auto">
              <a:xfrm>
                <a:off x="624" y="1680"/>
                <a:ext cx="96" cy="96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89" name="Rectangle 61"/>
              <p:cNvSpPr>
                <a:spLocks noChangeArrowheads="1"/>
              </p:cNvSpPr>
              <p:nvPr/>
            </p:nvSpPr>
            <p:spPr bwMode="auto">
              <a:xfrm>
                <a:off x="720" y="1680"/>
                <a:ext cx="96" cy="96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90" name="Rectangle 62"/>
              <p:cNvSpPr>
                <a:spLocks noChangeArrowheads="1"/>
              </p:cNvSpPr>
              <p:nvPr/>
            </p:nvSpPr>
            <p:spPr bwMode="auto">
              <a:xfrm>
                <a:off x="432" y="1776"/>
                <a:ext cx="96" cy="96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91" name="Rectangle 63"/>
              <p:cNvSpPr>
                <a:spLocks noChangeArrowheads="1"/>
              </p:cNvSpPr>
              <p:nvPr/>
            </p:nvSpPr>
            <p:spPr bwMode="auto">
              <a:xfrm>
                <a:off x="528" y="1776"/>
                <a:ext cx="96" cy="96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92" name="Rectangle 64"/>
              <p:cNvSpPr>
                <a:spLocks noChangeArrowheads="1"/>
              </p:cNvSpPr>
              <p:nvPr/>
            </p:nvSpPr>
            <p:spPr bwMode="auto">
              <a:xfrm>
                <a:off x="624" y="1776"/>
                <a:ext cx="96" cy="96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93" name="Rectangle 65"/>
              <p:cNvSpPr>
                <a:spLocks noChangeArrowheads="1"/>
              </p:cNvSpPr>
              <p:nvPr/>
            </p:nvSpPr>
            <p:spPr bwMode="auto">
              <a:xfrm>
                <a:off x="720" y="1776"/>
                <a:ext cx="96" cy="96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94" name="Rectangle 66"/>
              <p:cNvSpPr>
                <a:spLocks noChangeArrowheads="1"/>
              </p:cNvSpPr>
              <p:nvPr/>
            </p:nvSpPr>
            <p:spPr bwMode="auto">
              <a:xfrm>
                <a:off x="432" y="1872"/>
                <a:ext cx="96" cy="96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95" name="Rectangle 67"/>
              <p:cNvSpPr>
                <a:spLocks noChangeArrowheads="1"/>
              </p:cNvSpPr>
              <p:nvPr/>
            </p:nvSpPr>
            <p:spPr bwMode="auto">
              <a:xfrm>
                <a:off x="528" y="1872"/>
                <a:ext cx="96" cy="96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96" name="Rectangle 68"/>
              <p:cNvSpPr>
                <a:spLocks noChangeArrowheads="1"/>
              </p:cNvSpPr>
              <p:nvPr/>
            </p:nvSpPr>
            <p:spPr bwMode="auto">
              <a:xfrm>
                <a:off x="624" y="1872"/>
                <a:ext cx="96" cy="96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97" name="Rectangle 69"/>
              <p:cNvSpPr>
                <a:spLocks noChangeArrowheads="1"/>
              </p:cNvSpPr>
              <p:nvPr/>
            </p:nvSpPr>
            <p:spPr bwMode="auto">
              <a:xfrm>
                <a:off x="720" y="1872"/>
                <a:ext cx="96" cy="96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98" name="Rectangle 70"/>
              <p:cNvSpPr>
                <a:spLocks noChangeArrowheads="1"/>
              </p:cNvSpPr>
              <p:nvPr/>
            </p:nvSpPr>
            <p:spPr bwMode="auto">
              <a:xfrm>
                <a:off x="432" y="1968"/>
                <a:ext cx="96" cy="96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99" name="Rectangle 71"/>
              <p:cNvSpPr>
                <a:spLocks noChangeArrowheads="1"/>
              </p:cNvSpPr>
              <p:nvPr/>
            </p:nvSpPr>
            <p:spPr bwMode="auto">
              <a:xfrm>
                <a:off x="528" y="1968"/>
                <a:ext cx="96" cy="96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00" name="Rectangle 72"/>
              <p:cNvSpPr>
                <a:spLocks noChangeArrowheads="1"/>
              </p:cNvSpPr>
              <p:nvPr/>
            </p:nvSpPr>
            <p:spPr bwMode="auto">
              <a:xfrm>
                <a:off x="624" y="1968"/>
                <a:ext cx="96" cy="96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01" name="Rectangle 73"/>
              <p:cNvSpPr>
                <a:spLocks noChangeArrowheads="1"/>
              </p:cNvSpPr>
              <p:nvPr/>
            </p:nvSpPr>
            <p:spPr bwMode="auto">
              <a:xfrm>
                <a:off x="720" y="1968"/>
                <a:ext cx="96" cy="96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50214" name="Group 74"/>
            <p:cNvGrpSpPr>
              <a:grpSpLocks/>
            </p:cNvGrpSpPr>
            <p:nvPr/>
          </p:nvGrpSpPr>
          <p:grpSpPr bwMode="auto">
            <a:xfrm>
              <a:off x="1968" y="1680"/>
              <a:ext cx="384" cy="384"/>
              <a:chOff x="432" y="1680"/>
              <a:chExt cx="384" cy="384"/>
            </a:xfrm>
          </p:grpSpPr>
          <p:sp>
            <p:nvSpPr>
              <p:cNvPr id="50470" name="Rectangle 75"/>
              <p:cNvSpPr>
                <a:spLocks noChangeArrowheads="1"/>
              </p:cNvSpPr>
              <p:nvPr/>
            </p:nvSpPr>
            <p:spPr bwMode="auto">
              <a:xfrm>
                <a:off x="432" y="1680"/>
                <a:ext cx="96" cy="96"/>
              </a:xfrm>
              <a:prstGeom prst="rect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71" name="Rectangle 76"/>
              <p:cNvSpPr>
                <a:spLocks noChangeArrowheads="1"/>
              </p:cNvSpPr>
              <p:nvPr/>
            </p:nvSpPr>
            <p:spPr bwMode="auto">
              <a:xfrm>
                <a:off x="528" y="1680"/>
                <a:ext cx="96" cy="96"/>
              </a:xfrm>
              <a:prstGeom prst="rect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72" name="Rectangle 77"/>
              <p:cNvSpPr>
                <a:spLocks noChangeArrowheads="1"/>
              </p:cNvSpPr>
              <p:nvPr/>
            </p:nvSpPr>
            <p:spPr bwMode="auto">
              <a:xfrm>
                <a:off x="624" y="1680"/>
                <a:ext cx="96" cy="96"/>
              </a:xfrm>
              <a:prstGeom prst="rect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73" name="Rectangle 78"/>
              <p:cNvSpPr>
                <a:spLocks noChangeArrowheads="1"/>
              </p:cNvSpPr>
              <p:nvPr/>
            </p:nvSpPr>
            <p:spPr bwMode="auto">
              <a:xfrm>
                <a:off x="720" y="1680"/>
                <a:ext cx="96" cy="96"/>
              </a:xfrm>
              <a:prstGeom prst="rect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74" name="Rectangle 79"/>
              <p:cNvSpPr>
                <a:spLocks noChangeArrowheads="1"/>
              </p:cNvSpPr>
              <p:nvPr/>
            </p:nvSpPr>
            <p:spPr bwMode="auto">
              <a:xfrm>
                <a:off x="432" y="1776"/>
                <a:ext cx="96" cy="96"/>
              </a:xfrm>
              <a:prstGeom prst="rect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75" name="Rectangle 80"/>
              <p:cNvSpPr>
                <a:spLocks noChangeArrowheads="1"/>
              </p:cNvSpPr>
              <p:nvPr/>
            </p:nvSpPr>
            <p:spPr bwMode="auto">
              <a:xfrm>
                <a:off x="528" y="1776"/>
                <a:ext cx="96" cy="96"/>
              </a:xfrm>
              <a:prstGeom prst="rect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76" name="Rectangle 81"/>
              <p:cNvSpPr>
                <a:spLocks noChangeArrowheads="1"/>
              </p:cNvSpPr>
              <p:nvPr/>
            </p:nvSpPr>
            <p:spPr bwMode="auto">
              <a:xfrm>
                <a:off x="624" y="1776"/>
                <a:ext cx="96" cy="96"/>
              </a:xfrm>
              <a:prstGeom prst="rect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77" name="Rectangle 82"/>
              <p:cNvSpPr>
                <a:spLocks noChangeArrowheads="1"/>
              </p:cNvSpPr>
              <p:nvPr/>
            </p:nvSpPr>
            <p:spPr bwMode="auto">
              <a:xfrm>
                <a:off x="720" y="1776"/>
                <a:ext cx="96" cy="96"/>
              </a:xfrm>
              <a:prstGeom prst="rect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78" name="Rectangle 83"/>
              <p:cNvSpPr>
                <a:spLocks noChangeArrowheads="1"/>
              </p:cNvSpPr>
              <p:nvPr/>
            </p:nvSpPr>
            <p:spPr bwMode="auto">
              <a:xfrm>
                <a:off x="432" y="1872"/>
                <a:ext cx="96" cy="96"/>
              </a:xfrm>
              <a:prstGeom prst="rect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79" name="Rectangle 84"/>
              <p:cNvSpPr>
                <a:spLocks noChangeArrowheads="1"/>
              </p:cNvSpPr>
              <p:nvPr/>
            </p:nvSpPr>
            <p:spPr bwMode="auto">
              <a:xfrm>
                <a:off x="528" y="1872"/>
                <a:ext cx="96" cy="96"/>
              </a:xfrm>
              <a:prstGeom prst="rect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80" name="Rectangle 85"/>
              <p:cNvSpPr>
                <a:spLocks noChangeArrowheads="1"/>
              </p:cNvSpPr>
              <p:nvPr/>
            </p:nvSpPr>
            <p:spPr bwMode="auto">
              <a:xfrm>
                <a:off x="624" y="1872"/>
                <a:ext cx="96" cy="96"/>
              </a:xfrm>
              <a:prstGeom prst="rect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81" name="Rectangle 86"/>
              <p:cNvSpPr>
                <a:spLocks noChangeArrowheads="1"/>
              </p:cNvSpPr>
              <p:nvPr/>
            </p:nvSpPr>
            <p:spPr bwMode="auto">
              <a:xfrm>
                <a:off x="720" y="1872"/>
                <a:ext cx="96" cy="96"/>
              </a:xfrm>
              <a:prstGeom prst="rect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82" name="Rectangle 87"/>
              <p:cNvSpPr>
                <a:spLocks noChangeArrowheads="1"/>
              </p:cNvSpPr>
              <p:nvPr/>
            </p:nvSpPr>
            <p:spPr bwMode="auto">
              <a:xfrm>
                <a:off x="432" y="1968"/>
                <a:ext cx="96" cy="96"/>
              </a:xfrm>
              <a:prstGeom prst="rect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83" name="Rectangle 88"/>
              <p:cNvSpPr>
                <a:spLocks noChangeArrowheads="1"/>
              </p:cNvSpPr>
              <p:nvPr/>
            </p:nvSpPr>
            <p:spPr bwMode="auto">
              <a:xfrm>
                <a:off x="528" y="1968"/>
                <a:ext cx="96" cy="96"/>
              </a:xfrm>
              <a:prstGeom prst="rect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84" name="Rectangle 89"/>
              <p:cNvSpPr>
                <a:spLocks noChangeArrowheads="1"/>
              </p:cNvSpPr>
              <p:nvPr/>
            </p:nvSpPr>
            <p:spPr bwMode="auto">
              <a:xfrm>
                <a:off x="624" y="1968"/>
                <a:ext cx="96" cy="96"/>
              </a:xfrm>
              <a:prstGeom prst="rect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85" name="Rectangle 90"/>
              <p:cNvSpPr>
                <a:spLocks noChangeArrowheads="1"/>
              </p:cNvSpPr>
              <p:nvPr/>
            </p:nvSpPr>
            <p:spPr bwMode="auto">
              <a:xfrm>
                <a:off x="720" y="1968"/>
                <a:ext cx="96" cy="96"/>
              </a:xfrm>
              <a:prstGeom prst="rect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50215" name="Group 91"/>
            <p:cNvGrpSpPr>
              <a:grpSpLocks/>
            </p:cNvGrpSpPr>
            <p:nvPr/>
          </p:nvGrpSpPr>
          <p:grpSpPr bwMode="auto">
            <a:xfrm>
              <a:off x="432" y="2064"/>
              <a:ext cx="384" cy="384"/>
              <a:chOff x="432" y="1680"/>
              <a:chExt cx="384" cy="384"/>
            </a:xfrm>
          </p:grpSpPr>
          <p:sp>
            <p:nvSpPr>
              <p:cNvPr id="50454" name="Rectangle 92"/>
              <p:cNvSpPr>
                <a:spLocks noChangeArrowheads="1"/>
              </p:cNvSpPr>
              <p:nvPr/>
            </p:nvSpPr>
            <p:spPr bwMode="auto">
              <a:xfrm>
                <a:off x="432" y="1680"/>
                <a:ext cx="96" cy="96"/>
              </a:xfrm>
              <a:prstGeom prst="rect">
                <a:avLst/>
              </a:prstGeom>
              <a:solidFill>
                <a:srgbClr val="8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55" name="Rectangle 93"/>
              <p:cNvSpPr>
                <a:spLocks noChangeArrowheads="1"/>
              </p:cNvSpPr>
              <p:nvPr/>
            </p:nvSpPr>
            <p:spPr bwMode="auto">
              <a:xfrm>
                <a:off x="528" y="1680"/>
                <a:ext cx="96" cy="96"/>
              </a:xfrm>
              <a:prstGeom prst="rect">
                <a:avLst/>
              </a:prstGeom>
              <a:solidFill>
                <a:srgbClr val="8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56" name="Rectangle 94"/>
              <p:cNvSpPr>
                <a:spLocks noChangeArrowheads="1"/>
              </p:cNvSpPr>
              <p:nvPr/>
            </p:nvSpPr>
            <p:spPr bwMode="auto">
              <a:xfrm>
                <a:off x="624" y="1680"/>
                <a:ext cx="96" cy="96"/>
              </a:xfrm>
              <a:prstGeom prst="rect">
                <a:avLst/>
              </a:prstGeom>
              <a:solidFill>
                <a:srgbClr val="8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57" name="Rectangle 95"/>
              <p:cNvSpPr>
                <a:spLocks noChangeArrowheads="1"/>
              </p:cNvSpPr>
              <p:nvPr/>
            </p:nvSpPr>
            <p:spPr bwMode="auto">
              <a:xfrm>
                <a:off x="720" y="1680"/>
                <a:ext cx="96" cy="96"/>
              </a:xfrm>
              <a:prstGeom prst="rect">
                <a:avLst/>
              </a:prstGeom>
              <a:solidFill>
                <a:srgbClr val="8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58" name="Rectangle 96"/>
              <p:cNvSpPr>
                <a:spLocks noChangeArrowheads="1"/>
              </p:cNvSpPr>
              <p:nvPr/>
            </p:nvSpPr>
            <p:spPr bwMode="auto">
              <a:xfrm>
                <a:off x="432" y="1776"/>
                <a:ext cx="96" cy="96"/>
              </a:xfrm>
              <a:prstGeom prst="rect">
                <a:avLst/>
              </a:prstGeom>
              <a:solidFill>
                <a:srgbClr val="8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59" name="Rectangle 97"/>
              <p:cNvSpPr>
                <a:spLocks noChangeArrowheads="1"/>
              </p:cNvSpPr>
              <p:nvPr/>
            </p:nvSpPr>
            <p:spPr bwMode="auto">
              <a:xfrm>
                <a:off x="528" y="1776"/>
                <a:ext cx="96" cy="96"/>
              </a:xfrm>
              <a:prstGeom prst="rect">
                <a:avLst/>
              </a:prstGeom>
              <a:solidFill>
                <a:srgbClr val="8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60" name="Rectangle 98"/>
              <p:cNvSpPr>
                <a:spLocks noChangeArrowheads="1"/>
              </p:cNvSpPr>
              <p:nvPr/>
            </p:nvSpPr>
            <p:spPr bwMode="auto">
              <a:xfrm>
                <a:off x="624" y="1776"/>
                <a:ext cx="96" cy="96"/>
              </a:xfrm>
              <a:prstGeom prst="rect">
                <a:avLst/>
              </a:prstGeom>
              <a:solidFill>
                <a:srgbClr val="8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61" name="Rectangle 99"/>
              <p:cNvSpPr>
                <a:spLocks noChangeArrowheads="1"/>
              </p:cNvSpPr>
              <p:nvPr/>
            </p:nvSpPr>
            <p:spPr bwMode="auto">
              <a:xfrm>
                <a:off x="720" y="1776"/>
                <a:ext cx="96" cy="96"/>
              </a:xfrm>
              <a:prstGeom prst="rect">
                <a:avLst/>
              </a:prstGeom>
              <a:solidFill>
                <a:srgbClr val="8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62" name="Rectangle 100"/>
              <p:cNvSpPr>
                <a:spLocks noChangeArrowheads="1"/>
              </p:cNvSpPr>
              <p:nvPr/>
            </p:nvSpPr>
            <p:spPr bwMode="auto">
              <a:xfrm>
                <a:off x="432" y="1872"/>
                <a:ext cx="96" cy="96"/>
              </a:xfrm>
              <a:prstGeom prst="rect">
                <a:avLst/>
              </a:prstGeom>
              <a:solidFill>
                <a:srgbClr val="8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63" name="Rectangle 101"/>
              <p:cNvSpPr>
                <a:spLocks noChangeArrowheads="1"/>
              </p:cNvSpPr>
              <p:nvPr/>
            </p:nvSpPr>
            <p:spPr bwMode="auto">
              <a:xfrm>
                <a:off x="528" y="1872"/>
                <a:ext cx="96" cy="96"/>
              </a:xfrm>
              <a:prstGeom prst="rect">
                <a:avLst/>
              </a:prstGeom>
              <a:solidFill>
                <a:srgbClr val="8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64" name="Rectangle 102"/>
              <p:cNvSpPr>
                <a:spLocks noChangeArrowheads="1"/>
              </p:cNvSpPr>
              <p:nvPr/>
            </p:nvSpPr>
            <p:spPr bwMode="auto">
              <a:xfrm>
                <a:off x="624" y="1872"/>
                <a:ext cx="96" cy="96"/>
              </a:xfrm>
              <a:prstGeom prst="rect">
                <a:avLst/>
              </a:prstGeom>
              <a:solidFill>
                <a:srgbClr val="8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65" name="Rectangle 103"/>
              <p:cNvSpPr>
                <a:spLocks noChangeArrowheads="1"/>
              </p:cNvSpPr>
              <p:nvPr/>
            </p:nvSpPr>
            <p:spPr bwMode="auto">
              <a:xfrm>
                <a:off x="720" y="1872"/>
                <a:ext cx="96" cy="96"/>
              </a:xfrm>
              <a:prstGeom prst="rect">
                <a:avLst/>
              </a:prstGeom>
              <a:solidFill>
                <a:srgbClr val="8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66" name="Rectangle 104"/>
              <p:cNvSpPr>
                <a:spLocks noChangeArrowheads="1"/>
              </p:cNvSpPr>
              <p:nvPr/>
            </p:nvSpPr>
            <p:spPr bwMode="auto">
              <a:xfrm>
                <a:off x="432" y="1968"/>
                <a:ext cx="96" cy="96"/>
              </a:xfrm>
              <a:prstGeom prst="rect">
                <a:avLst/>
              </a:prstGeom>
              <a:solidFill>
                <a:srgbClr val="8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67" name="Rectangle 105"/>
              <p:cNvSpPr>
                <a:spLocks noChangeArrowheads="1"/>
              </p:cNvSpPr>
              <p:nvPr/>
            </p:nvSpPr>
            <p:spPr bwMode="auto">
              <a:xfrm>
                <a:off x="528" y="1968"/>
                <a:ext cx="96" cy="96"/>
              </a:xfrm>
              <a:prstGeom prst="rect">
                <a:avLst/>
              </a:prstGeom>
              <a:solidFill>
                <a:srgbClr val="8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68" name="Rectangle 106"/>
              <p:cNvSpPr>
                <a:spLocks noChangeArrowheads="1"/>
              </p:cNvSpPr>
              <p:nvPr/>
            </p:nvSpPr>
            <p:spPr bwMode="auto">
              <a:xfrm>
                <a:off x="624" y="1968"/>
                <a:ext cx="96" cy="96"/>
              </a:xfrm>
              <a:prstGeom prst="rect">
                <a:avLst/>
              </a:prstGeom>
              <a:solidFill>
                <a:srgbClr val="8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69" name="Rectangle 107"/>
              <p:cNvSpPr>
                <a:spLocks noChangeArrowheads="1"/>
              </p:cNvSpPr>
              <p:nvPr/>
            </p:nvSpPr>
            <p:spPr bwMode="auto">
              <a:xfrm>
                <a:off x="720" y="1968"/>
                <a:ext cx="96" cy="96"/>
              </a:xfrm>
              <a:prstGeom prst="rect">
                <a:avLst/>
              </a:prstGeom>
              <a:solidFill>
                <a:srgbClr val="8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50216" name="Group 108"/>
            <p:cNvGrpSpPr>
              <a:grpSpLocks/>
            </p:cNvGrpSpPr>
            <p:nvPr/>
          </p:nvGrpSpPr>
          <p:grpSpPr bwMode="auto">
            <a:xfrm>
              <a:off x="816" y="2064"/>
              <a:ext cx="384" cy="384"/>
              <a:chOff x="432" y="1680"/>
              <a:chExt cx="384" cy="384"/>
            </a:xfrm>
          </p:grpSpPr>
          <p:sp>
            <p:nvSpPr>
              <p:cNvPr id="50438" name="Rectangle 109"/>
              <p:cNvSpPr>
                <a:spLocks noChangeArrowheads="1"/>
              </p:cNvSpPr>
              <p:nvPr/>
            </p:nvSpPr>
            <p:spPr bwMode="auto">
              <a:xfrm>
                <a:off x="432" y="1680"/>
                <a:ext cx="96" cy="96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39" name="Rectangle 110"/>
              <p:cNvSpPr>
                <a:spLocks noChangeArrowheads="1"/>
              </p:cNvSpPr>
              <p:nvPr/>
            </p:nvSpPr>
            <p:spPr bwMode="auto">
              <a:xfrm>
                <a:off x="528" y="1680"/>
                <a:ext cx="96" cy="96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40" name="Rectangle 111"/>
              <p:cNvSpPr>
                <a:spLocks noChangeArrowheads="1"/>
              </p:cNvSpPr>
              <p:nvPr/>
            </p:nvSpPr>
            <p:spPr bwMode="auto">
              <a:xfrm>
                <a:off x="624" y="1680"/>
                <a:ext cx="96" cy="96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41" name="Rectangle 112"/>
              <p:cNvSpPr>
                <a:spLocks noChangeArrowheads="1"/>
              </p:cNvSpPr>
              <p:nvPr/>
            </p:nvSpPr>
            <p:spPr bwMode="auto">
              <a:xfrm>
                <a:off x="720" y="1680"/>
                <a:ext cx="96" cy="96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42" name="Rectangle 113"/>
              <p:cNvSpPr>
                <a:spLocks noChangeArrowheads="1"/>
              </p:cNvSpPr>
              <p:nvPr/>
            </p:nvSpPr>
            <p:spPr bwMode="auto">
              <a:xfrm>
                <a:off x="432" y="1776"/>
                <a:ext cx="96" cy="96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43" name="Rectangle 114"/>
              <p:cNvSpPr>
                <a:spLocks noChangeArrowheads="1"/>
              </p:cNvSpPr>
              <p:nvPr/>
            </p:nvSpPr>
            <p:spPr bwMode="auto">
              <a:xfrm>
                <a:off x="528" y="1776"/>
                <a:ext cx="96" cy="96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44" name="Rectangle 115"/>
              <p:cNvSpPr>
                <a:spLocks noChangeArrowheads="1"/>
              </p:cNvSpPr>
              <p:nvPr/>
            </p:nvSpPr>
            <p:spPr bwMode="auto">
              <a:xfrm>
                <a:off x="624" y="1776"/>
                <a:ext cx="96" cy="96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45" name="Rectangle 116"/>
              <p:cNvSpPr>
                <a:spLocks noChangeArrowheads="1"/>
              </p:cNvSpPr>
              <p:nvPr/>
            </p:nvSpPr>
            <p:spPr bwMode="auto">
              <a:xfrm>
                <a:off x="720" y="1776"/>
                <a:ext cx="96" cy="96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46" name="Rectangle 117"/>
              <p:cNvSpPr>
                <a:spLocks noChangeArrowheads="1"/>
              </p:cNvSpPr>
              <p:nvPr/>
            </p:nvSpPr>
            <p:spPr bwMode="auto">
              <a:xfrm>
                <a:off x="432" y="1872"/>
                <a:ext cx="96" cy="96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47" name="Rectangle 118"/>
              <p:cNvSpPr>
                <a:spLocks noChangeArrowheads="1"/>
              </p:cNvSpPr>
              <p:nvPr/>
            </p:nvSpPr>
            <p:spPr bwMode="auto">
              <a:xfrm>
                <a:off x="528" y="1872"/>
                <a:ext cx="96" cy="96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48" name="Rectangle 119"/>
              <p:cNvSpPr>
                <a:spLocks noChangeArrowheads="1"/>
              </p:cNvSpPr>
              <p:nvPr/>
            </p:nvSpPr>
            <p:spPr bwMode="auto">
              <a:xfrm>
                <a:off x="624" y="1872"/>
                <a:ext cx="96" cy="96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49" name="Rectangle 120"/>
              <p:cNvSpPr>
                <a:spLocks noChangeArrowheads="1"/>
              </p:cNvSpPr>
              <p:nvPr/>
            </p:nvSpPr>
            <p:spPr bwMode="auto">
              <a:xfrm>
                <a:off x="720" y="1872"/>
                <a:ext cx="96" cy="96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50" name="Rectangle 121"/>
              <p:cNvSpPr>
                <a:spLocks noChangeArrowheads="1"/>
              </p:cNvSpPr>
              <p:nvPr/>
            </p:nvSpPr>
            <p:spPr bwMode="auto">
              <a:xfrm>
                <a:off x="432" y="1968"/>
                <a:ext cx="96" cy="96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51" name="Rectangle 122"/>
              <p:cNvSpPr>
                <a:spLocks noChangeArrowheads="1"/>
              </p:cNvSpPr>
              <p:nvPr/>
            </p:nvSpPr>
            <p:spPr bwMode="auto">
              <a:xfrm>
                <a:off x="528" y="1968"/>
                <a:ext cx="96" cy="96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52" name="Rectangle 123"/>
              <p:cNvSpPr>
                <a:spLocks noChangeArrowheads="1"/>
              </p:cNvSpPr>
              <p:nvPr/>
            </p:nvSpPr>
            <p:spPr bwMode="auto">
              <a:xfrm>
                <a:off x="624" y="1968"/>
                <a:ext cx="96" cy="96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53" name="Rectangle 124"/>
              <p:cNvSpPr>
                <a:spLocks noChangeArrowheads="1"/>
              </p:cNvSpPr>
              <p:nvPr/>
            </p:nvSpPr>
            <p:spPr bwMode="auto">
              <a:xfrm>
                <a:off x="720" y="1968"/>
                <a:ext cx="96" cy="96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50217" name="Group 125"/>
            <p:cNvGrpSpPr>
              <a:grpSpLocks/>
            </p:cNvGrpSpPr>
            <p:nvPr/>
          </p:nvGrpSpPr>
          <p:grpSpPr bwMode="auto">
            <a:xfrm>
              <a:off x="1200" y="2064"/>
              <a:ext cx="384" cy="384"/>
              <a:chOff x="432" y="1680"/>
              <a:chExt cx="384" cy="384"/>
            </a:xfrm>
          </p:grpSpPr>
          <p:sp>
            <p:nvSpPr>
              <p:cNvPr id="50422" name="Rectangle 126"/>
              <p:cNvSpPr>
                <a:spLocks noChangeArrowheads="1"/>
              </p:cNvSpPr>
              <p:nvPr/>
            </p:nvSpPr>
            <p:spPr bwMode="auto">
              <a:xfrm>
                <a:off x="432" y="1680"/>
                <a:ext cx="96" cy="96"/>
              </a:xfrm>
              <a:prstGeom prst="rect">
                <a:avLst/>
              </a:prstGeom>
              <a:solidFill>
                <a:srgbClr val="80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23" name="Rectangle 127"/>
              <p:cNvSpPr>
                <a:spLocks noChangeArrowheads="1"/>
              </p:cNvSpPr>
              <p:nvPr/>
            </p:nvSpPr>
            <p:spPr bwMode="auto">
              <a:xfrm>
                <a:off x="528" y="1680"/>
                <a:ext cx="96" cy="96"/>
              </a:xfrm>
              <a:prstGeom prst="rect">
                <a:avLst/>
              </a:prstGeom>
              <a:solidFill>
                <a:srgbClr val="80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24" name="Rectangle 128"/>
              <p:cNvSpPr>
                <a:spLocks noChangeArrowheads="1"/>
              </p:cNvSpPr>
              <p:nvPr/>
            </p:nvSpPr>
            <p:spPr bwMode="auto">
              <a:xfrm>
                <a:off x="624" y="1680"/>
                <a:ext cx="96" cy="96"/>
              </a:xfrm>
              <a:prstGeom prst="rect">
                <a:avLst/>
              </a:prstGeom>
              <a:solidFill>
                <a:srgbClr val="80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25" name="Rectangle 129"/>
              <p:cNvSpPr>
                <a:spLocks noChangeArrowheads="1"/>
              </p:cNvSpPr>
              <p:nvPr/>
            </p:nvSpPr>
            <p:spPr bwMode="auto">
              <a:xfrm>
                <a:off x="720" y="1680"/>
                <a:ext cx="96" cy="96"/>
              </a:xfrm>
              <a:prstGeom prst="rect">
                <a:avLst/>
              </a:prstGeom>
              <a:solidFill>
                <a:srgbClr val="80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26" name="Rectangle 130"/>
              <p:cNvSpPr>
                <a:spLocks noChangeArrowheads="1"/>
              </p:cNvSpPr>
              <p:nvPr/>
            </p:nvSpPr>
            <p:spPr bwMode="auto">
              <a:xfrm>
                <a:off x="432" y="1776"/>
                <a:ext cx="96" cy="96"/>
              </a:xfrm>
              <a:prstGeom prst="rect">
                <a:avLst/>
              </a:prstGeom>
              <a:solidFill>
                <a:srgbClr val="80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27" name="Rectangle 131"/>
              <p:cNvSpPr>
                <a:spLocks noChangeArrowheads="1"/>
              </p:cNvSpPr>
              <p:nvPr/>
            </p:nvSpPr>
            <p:spPr bwMode="auto">
              <a:xfrm>
                <a:off x="528" y="1776"/>
                <a:ext cx="96" cy="96"/>
              </a:xfrm>
              <a:prstGeom prst="rect">
                <a:avLst/>
              </a:prstGeom>
              <a:solidFill>
                <a:srgbClr val="80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28" name="Rectangle 132"/>
              <p:cNvSpPr>
                <a:spLocks noChangeArrowheads="1"/>
              </p:cNvSpPr>
              <p:nvPr/>
            </p:nvSpPr>
            <p:spPr bwMode="auto">
              <a:xfrm>
                <a:off x="624" y="1776"/>
                <a:ext cx="96" cy="96"/>
              </a:xfrm>
              <a:prstGeom prst="rect">
                <a:avLst/>
              </a:prstGeom>
              <a:solidFill>
                <a:srgbClr val="80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29" name="Rectangle 133"/>
              <p:cNvSpPr>
                <a:spLocks noChangeArrowheads="1"/>
              </p:cNvSpPr>
              <p:nvPr/>
            </p:nvSpPr>
            <p:spPr bwMode="auto">
              <a:xfrm>
                <a:off x="720" y="1776"/>
                <a:ext cx="96" cy="96"/>
              </a:xfrm>
              <a:prstGeom prst="rect">
                <a:avLst/>
              </a:prstGeom>
              <a:solidFill>
                <a:srgbClr val="80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30" name="Rectangle 134"/>
              <p:cNvSpPr>
                <a:spLocks noChangeArrowheads="1"/>
              </p:cNvSpPr>
              <p:nvPr/>
            </p:nvSpPr>
            <p:spPr bwMode="auto">
              <a:xfrm>
                <a:off x="432" y="1872"/>
                <a:ext cx="96" cy="96"/>
              </a:xfrm>
              <a:prstGeom prst="rect">
                <a:avLst/>
              </a:prstGeom>
              <a:solidFill>
                <a:srgbClr val="80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31" name="Rectangle 135"/>
              <p:cNvSpPr>
                <a:spLocks noChangeArrowheads="1"/>
              </p:cNvSpPr>
              <p:nvPr/>
            </p:nvSpPr>
            <p:spPr bwMode="auto">
              <a:xfrm>
                <a:off x="528" y="1872"/>
                <a:ext cx="96" cy="96"/>
              </a:xfrm>
              <a:prstGeom prst="rect">
                <a:avLst/>
              </a:prstGeom>
              <a:solidFill>
                <a:srgbClr val="80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32" name="Rectangle 136"/>
              <p:cNvSpPr>
                <a:spLocks noChangeArrowheads="1"/>
              </p:cNvSpPr>
              <p:nvPr/>
            </p:nvSpPr>
            <p:spPr bwMode="auto">
              <a:xfrm>
                <a:off x="624" y="1872"/>
                <a:ext cx="96" cy="96"/>
              </a:xfrm>
              <a:prstGeom prst="rect">
                <a:avLst/>
              </a:prstGeom>
              <a:solidFill>
                <a:srgbClr val="80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33" name="Rectangle 137"/>
              <p:cNvSpPr>
                <a:spLocks noChangeArrowheads="1"/>
              </p:cNvSpPr>
              <p:nvPr/>
            </p:nvSpPr>
            <p:spPr bwMode="auto">
              <a:xfrm>
                <a:off x="720" y="1872"/>
                <a:ext cx="96" cy="96"/>
              </a:xfrm>
              <a:prstGeom prst="rect">
                <a:avLst/>
              </a:prstGeom>
              <a:solidFill>
                <a:srgbClr val="80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34" name="Rectangle 138"/>
              <p:cNvSpPr>
                <a:spLocks noChangeArrowheads="1"/>
              </p:cNvSpPr>
              <p:nvPr/>
            </p:nvSpPr>
            <p:spPr bwMode="auto">
              <a:xfrm>
                <a:off x="432" y="1968"/>
                <a:ext cx="96" cy="96"/>
              </a:xfrm>
              <a:prstGeom prst="rect">
                <a:avLst/>
              </a:prstGeom>
              <a:solidFill>
                <a:srgbClr val="80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35" name="Rectangle 139"/>
              <p:cNvSpPr>
                <a:spLocks noChangeArrowheads="1"/>
              </p:cNvSpPr>
              <p:nvPr/>
            </p:nvSpPr>
            <p:spPr bwMode="auto">
              <a:xfrm>
                <a:off x="528" y="1968"/>
                <a:ext cx="96" cy="96"/>
              </a:xfrm>
              <a:prstGeom prst="rect">
                <a:avLst/>
              </a:prstGeom>
              <a:solidFill>
                <a:srgbClr val="80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36" name="Rectangle 140"/>
              <p:cNvSpPr>
                <a:spLocks noChangeArrowheads="1"/>
              </p:cNvSpPr>
              <p:nvPr/>
            </p:nvSpPr>
            <p:spPr bwMode="auto">
              <a:xfrm>
                <a:off x="624" y="1968"/>
                <a:ext cx="96" cy="96"/>
              </a:xfrm>
              <a:prstGeom prst="rect">
                <a:avLst/>
              </a:prstGeom>
              <a:solidFill>
                <a:srgbClr val="80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37" name="Rectangle 141"/>
              <p:cNvSpPr>
                <a:spLocks noChangeArrowheads="1"/>
              </p:cNvSpPr>
              <p:nvPr/>
            </p:nvSpPr>
            <p:spPr bwMode="auto">
              <a:xfrm>
                <a:off x="720" y="1968"/>
                <a:ext cx="96" cy="96"/>
              </a:xfrm>
              <a:prstGeom prst="rect">
                <a:avLst/>
              </a:prstGeom>
              <a:solidFill>
                <a:srgbClr val="80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50218" name="Group 142"/>
            <p:cNvGrpSpPr>
              <a:grpSpLocks/>
            </p:cNvGrpSpPr>
            <p:nvPr/>
          </p:nvGrpSpPr>
          <p:grpSpPr bwMode="auto">
            <a:xfrm>
              <a:off x="1584" y="2064"/>
              <a:ext cx="384" cy="384"/>
              <a:chOff x="432" y="1680"/>
              <a:chExt cx="384" cy="384"/>
            </a:xfrm>
          </p:grpSpPr>
          <p:sp>
            <p:nvSpPr>
              <p:cNvPr id="50406" name="Rectangle 143"/>
              <p:cNvSpPr>
                <a:spLocks noChangeArrowheads="1"/>
              </p:cNvSpPr>
              <p:nvPr/>
            </p:nvSpPr>
            <p:spPr bwMode="auto">
              <a:xfrm>
                <a:off x="432" y="1680"/>
                <a:ext cx="96" cy="96"/>
              </a:xfrm>
              <a:prstGeom prst="rect">
                <a:avLst/>
              </a:prstGeom>
              <a:solidFill>
                <a:srgbClr val="FF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07" name="Rectangle 144"/>
              <p:cNvSpPr>
                <a:spLocks noChangeArrowheads="1"/>
              </p:cNvSpPr>
              <p:nvPr/>
            </p:nvSpPr>
            <p:spPr bwMode="auto">
              <a:xfrm>
                <a:off x="528" y="1680"/>
                <a:ext cx="96" cy="96"/>
              </a:xfrm>
              <a:prstGeom prst="rect">
                <a:avLst/>
              </a:prstGeom>
              <a:solidFill>
                <a:srgbClr val="FF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08" name="Rectangle 145"/>
              <p:cNvSpPr>
                <a:spLocks noChangeArrowheads="1"/>
              </p:cNvSpPr>
              <p:nvPr/>
            </p:nvSpPr>
            <p:spPr bwMode="auto">
              <a:xfrm>
                <a:off x="624" y="1680"/>
                <a:ext cx="96" cy="96"/>
              </a:xfrm>
              <a:prstGeom prst="rect">
                <a:avLst/>
              </a:prstGeom>
              <a:solidFill>
                <a:srgbClr val="FF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09" name="Rectangle 146"/>
              <p:cNvSpPr>
                <a:spLocks noChangeArrowheads="1"/>
              </p:cNvSpPr>
              <p:nvPr/>
            </p:nvSpPr>
            <p:spPr bwMode="auto">
              <a:xfrm>
                <a:off x="720" y="1680"/>
                <a:ext cx="96" cy="96"/>
              </a:xfrm>
              <a:prstGeom prst="rect">
                <a:avLst/>
              </a:prstGeom>
              <a:solidFill>
                <a:srgbClr val="FF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10" name="Rectangle 147"/>
              <p:cNvSpPr>
                <a:spLocks noChangeArrowheads="1"/>
              </p:cNvSpPr>
              <p:nvPr/>
            </p:nvSpPr>
            <p:spPr bwMode="auto">
              <a:xfrm>
                <a:off x="432" y="1776"/>
                <a:ext cx="96" cy="96"/>
              </a:xfrm>
              <a:prstGeom prst="rect">
                <a:avLst/>
              </a:prstGeom>
              <a:solidFill>
                <a:srgbClr val="FF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11" name="Rectangle 148"/>
              <p:cNvSpPr>
                <a:spLocks noChangeArrowheads="1"/>
              </p:cNvSpPr>
              <p:nvPr/>
            </p:nvSpPr>
            <p:spPr bwMode="auto">
              <a:xfrm>
                <a:off x="528" y="1776"/>
                <a:ext cx="96" cy="96"/>
              </a:xfrm>
              <a:prstGeom prst="rect">
                <a:avLst/>
              </a:prstGeom>
              <a:solidFill>
                <a:srgbClr val="FF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12" name="Rectangle 149"/>
              <p:cNvSpPr>
                <a:spLocks noChangeArrowheads="1"/>
              </p:cNvSpPr>
              <p:nvPr/>
            </p:nvSpPr>
            <p:spPr bwMode="auto">
              <a:xfrm>
                <a:off x="624" y="1776"/>
                <a:ext cx="96" cy="96"/>
              </a:xfrm>
              <a:prstGeom prst="rect">
                <a:avLst/>
              </a:prstGeom>
              <a:solidFill>
                <a:srgbClr val="FF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13" name="Rectangle 150"/>
              <p:cNvSpPr>
                <a:spLocks noChangeArrowheads="1"/>
              </p:cNvSpPr>
              <p:nvPr/>
            </p:nvSpPr>
            <p:spPr bwMode="auto">
              <a:xfrm>
                <a:off x="720" y="1776"/>
                <a:ext cx="96" cy="96"/>
              </a:xfrm>
              <a:prstGeom prst="rect">
                <a:avLst/>
              </a:prstGeom>
              <a:solidFill>
                <a:srgbClr val="FF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14" name="Rectangle 151"/>
              <p:cNvSpPr>
                <a:spLocks noChangeArrowheads="1"/>
              </p:cNvSpPr>
              <p:nvPr/>
            </p:nvSpPr>
            <p:spPr bwMode="auto">
              <a:xfrm>
                <a:off x="432" y="1872"/>
                <a:ext cx="96" cy="96"/>
              </a:xfrm>
              <a:prstGeom prst="rect">
                <a:avLst/>
              </a:prstGeom>
              <a:solidFill>
                <a:srgbClr val="FF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15" name="Rectangle 152"/>
              <p:cNvSpPr>
                <a:spLocks noChangeArrowheads="1"/>
              </p:cNvSpPr>
              <p:nvPr/>
            </p:nvSpPr>
            <p:spPr bwMode="auto">
              <a:xfrm>
                <a:off x="528" y="1872"/>
                <a:ext cx="96" cy="96"/>
              </a:xfrm>
              <a:prstGeom prst="rect">
                <a:avLst/>
              </a:prstGeom>
              <a:solidFill>
                <a:srgbClr val="FF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16" name="Rectangle 153"/>
              <p:cNvSpPr>
                <a:spLocks noChangeArrowheads="1"/>
              </p:cNvSpPr>
              <p:nvPr/>
            </p:nvSpPr>
            <p:spPr bwMode="auto">
              <a:xfrm>
                <a:off x="624" y="1872"/>
                <a:ext cx="96" cy="96"/>
              </a:xfrm>
              <a:prstGeom prst="rect">
                <a:avLst/>
              </a:prstGeom>
              <a:solidFill>
                <a:srgbClr val="FF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17" name="Rectangle 154"/>
              <p:cNvSpPr>
                <a:spLocks noChangeArrowheads="1"/>
              </p:cNvSpPr>
              <p:nvPr/>
            </p:nvSpPr>
            <p:spPr bwMode="auto">
              <a:xfrm>
                <a:off x="720" y="1872"/>
                <a:ext cx="96" cy="96"/>
              </a:xfrm>
              <a:prstGeom prst="rect">
                <a:avLst/>
              </a:prstGeom>
              <a:solidFill>
                <a:srgbClr val="FF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18" name="Rectangle 155"/>
              <p:cNvSpPr>
                <a:spLocks noChangeArrowheads="1"/>
              </p:cNvSpPr>
              <p:nvPr/>
            </p:nvSpPr>
            <p:spPr bwMode="auto">
              <a:xfrm>
                <a:off x="432" y="1968"/>
                <a:ext cx="96" cy="96"/>
              </a:xfrm>
              <a:prstGeom prst="rect">
                <a:avLst/>
              </a:prstGeom>
              <a:solidFill>
                <a:srgbClr val="FF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19" name="Rectangle 156"/>
              <p:cNvSpPr>
                <a:spLocks noChangeArrowheads="1"/>
              </p:cNvSpPr>
              <p:nvPr/>
            </p:nvSpPr>
            <p:spPr bwMode="auto">
              <a:xfrm>
                <a:off x="528" y="1968"/>
                <a:ext cx="96" cy="96"/>
              </a:xfrm>
              <a:prstGeom prst="rect">
                <a:avLst/>
              </a:prstGeom>
              <a:solidFill>
                <a:srgbClr val="FF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20" name="Rectangle 157"/>
              <p:cNvSpPr>
                <a:spLocks noChangeArrowheads="1"/>
              </p:cNvSpPr>
              <p:nvPr/>
            </p:nvSpPr>
            <p:spPr bwMode="auto">
              <a:xfrm>
                <a:off x="624" y="1968"/>
                <a:ext cx="96" cy="96"/>
              </a:xfrm>
              <a:prstGeom prst="rect">
                <a:avLst/>
              </a:prstGeom>
              <a:solidFill>
                <a:srgbClr val="FF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21" name="Rectangle 158"/>
              <p:cNvSpPr>
                <a:spLocks noChangeArrowheads="1"/>
              </p:cNvSpPr>
              <p:nvPr/>
            </p:nvSpPr>
            <p:spPr bwMode="auto">
              <a:xfrm>
                <a:off x="720" y="1968"/>
                <a:ext cx="96" cy="96"/>
              </a:xfrm>
              <a:prstGeom prst="rect">
                <a:avLst/>
              </a:prstGeom>
              <a:solidFill>
                <a:srgbClr val="FF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50219" name="Group 159"/>
            <p:cNvGrpSpPr>
              <a:grpSpLocks/>
            </p:cNvGrpSpPr>
            <p:nvPr/>
          </p:nvGrpSpPr>
          <p:grpSpPr bwMode="auto">
            <a:xfrm>
              <a:off x="1968" y="2064"/>
              <a:ext cx="384" cy="384"/>
              <a:chOff x="432" y="1680"/>
              <a:chExt cx="384" cy="384"/>
            </a:xfrm>
          </p:grpSpPr>
          <p:sp>
            <p:nvSpPr>
              <p:cNvPr id="50390" name="Rectangle 160"/>
              <p:cNvSpPr>
                <a:spLocks noChangeArrowheads="1"/>
              </p:cNvSpPr>
              <p:nvPr/>
            </p:nvSpPr>
            <p:spPr bwMode="auto">
              <a:xfrm>
                <a:off x="432" y="1680"/>
                <a:ext cx="96" cy="96"/>
              </a:xfrm>
              <a:prstGeom prst="rect">
                <a:avLst/>
              </a:prstGeom>
              <a:solidFill>
                <a:srgbClr val="80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91" name="Rectangle 161"/>
              <p:cNvSpPr>
                <a:spLocks noChangeArrowheads="1"/>
              </p:cNvSpPr>
              <p:nvPr/>
            </p:nvSpPr>
            <p:spPr bwMode="auto">
              <a:xfrm>
                <a:off x="528" y="1680"/>
                <a:ext cx="96" cy="96"/>
              </a:xfrm>
              <a:prstGeom prst="rect">
                <a:avLst/>
              </a:prstGeom>
              <a:solidFill>
                <a:srgbClr val="80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92" name="Rectangle 162"/>
              <p:cNvSpPr>
                <a:spLocks noChangeArrowheads="1"/>
              </p:cNvSpPr>
              <p:nvPr/>
            </p:nvSpPr>
            <p:spPr bwMode="auto">
              <a:xfrm>
                <a:off x="624" y="1680"/>
                <a:ext cx="96" cy="96"/>
              </a:xfrm>
              <a:prstGeom prst="rect">
                <a:avLst/>
              </a:prstGeom>
              <a:solidFill>
                <a:srgbClr val="80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93" name="Rectangle 163"/>
              <p:cNvSpPr>
                <a:spLocks noChangeArrowheads="1"/>
              </p:cNvSpPr>
              <p:nvPr/>
            </p:nvSpPr>
            <p:spPr bwMode="auto">
              <a:xfrm>
                <a:off x="720" y="1680"/>
                <a:ext cx="96" cy="96"/>
              </a:xfrm>
              <a:prstGeom prst="rect">
                <a:avLst/>
              </a:prstGeom>
              <a:solidFill>
                <a:srgbClr val="80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94" name="Rectangle 164"/>
              <p:cNvSpPr>
                <a:spLocks noChangeArrowheads="1"/>
              </p:cNvSpPr>
              <p:nvPr/>
            </p:nvSpPr>
            <p:spPr bwMode="auto">
              <a:xfrm>
                <a:off x="432" y="1776"/>
                <a:ext cx="96" cy="96"/>
              </a:xfrm>
              <a:prstGeom prst="rect">
                <a:avLst/>
              </a:prstGeom>
              <a:solidFill>
                <a:srgbClr val="80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95" name="Rectangle 165"/>
              <p:cNvSpPr>
                <a:spLocks noChangeArrowheads="1"/>
              </p:cNvSpPr>
              <p:nvPr/>
            </p:nvSpPr>
            <p:spPr bwMode="auto">
              <a:xfrm>
                <a:off x="528" y="1776"/>
                <a:ext cx="96" cy="96"/>
              </a:xfrm>
              <a:prstGeom prst="rect">
                <a:avLst/>
              </a:prstGeom>
              <a:solidFill>
                <a:srgbClr val="80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96" name="Rectangle 166"/>
              <p:cNvSpPr>
                <a:spLocks noChangeArrowheads="1"/>
              </p:cNvSpPr>
              <p:nvPr/>
            </p:nvSpPr>
            <p:spPr bwMode="auto">
              <a:xfrm>
                <a:off x="624" y="1776"/>
                <a:ext cx="96" cy="96"/>
              </a:xfrm>
              <a:prstGeom prst="rect">
                <a:avLst/>
              </a:prstGeom>
              <a:solidFill>
                <a:srgbClr val="80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97" name="Rectangle 167"/>
              <p:cNvSpPr>
                <a:spLocks noChangeArrowheads="1"/>
              </p:cNvSpPr>
              <p:nvPr/>
            </p:nvSpPr>
            <p:spPr bwMode="auto">
              <a:xfrm>
                <a:off x="720" y="1776"/>
                <a:ext cx="96" cy="96"/>
              </a:xfrm>
              <a:prstGeom prst="rect">
                <a:avLst/>
              </a:prstGeom>
              <a:solidFill>
                <a:srgbClr val="80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98" name="Rectangle 168"/>
              <p:cNvSpPr>
                <a:spLocks noChangeArrowheads="1"/>
              </p:cNvSpPr>
              <p:nvPr/>
            </p:nvSpPr>
            <p:spPr bwMode="auto">
              <a:xfrm>
                <a:off x="432" y="1872"/>
                <a:ext cx="96" cy="96"/>
              </a:xfrm>
              <a:prstGeom prst="rect">
                <a:avLst/>
              </a:prstGeom>
              <a:solidFill>
                <a:srgbClr val="80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99" name="Rectangle 169"/>
              <p:cNvSpPr>
                <a:spLocks noChangeArrowheads="1"/>
              </p:cNvSpPr>
              <p:nvPr/>
            </p:nvSpPr>
            <p:spPr bwMode="auto">
              <a:xfrm>
                <a:off x="528" y="1872"/>
                <a:ext cx="96" cy="96"/>
              </a:xfrm>
              <a:prstGeom prst="rect">
                <a:avLst/>
              </a:prstGeom>
              <a:solidFill>
                <a:srgbClr val="80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00" name="Rectangle 170"/>
              <p:cNvSpPr>
                <a:spLocks noChangeArrowheads="1"/>
              </p:cNvSpPr>
              <p:nvPr/>
            </p:nvSpPr>
            <p:spPr bwMode="auto">
              <a:xfrm>
                <a:off x="624" y="1872"/>
                <a:ext cx="96" cy="96"/>
              </a:xfrm>
              <a:prstGeom prst="rect">
                <a:avLst/>
              </a:prstGeom>
              <a:solidFill>
                <a:srgbClr val="80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01" name="Rectangle 171"/>
              <p:cNvSpPr>
                <a:spLocks noChangeArrowheads="1"/>
              </p:cNvSpPr>
              <p:nvPr/>
            </p:nvSpPr>
            <p:spPr bwMode="auto">
              <a:xfrm>
                <a:off x="720" y="1872"/>
                <a:ext cx="96" cy="96"/>
              </a:xfrm>
              <a:prstGeom prst="rect">
                <a:avLst/>
              </a:prstGeom>
              <a:solidFill>
                <a:srgbClr val="80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02" name="Rectangle 172"/>
              <p:cNvSpPr>
                <a:spLocks noChangeArrowheads="1"/>
              </p:cNvSpPr>
              <p:nvPr/>
            </p:nvSpPr>
            <p:spPr bwMode="auto">
              <a:xfrm>
                <a:off x="432" y="1968"/>
                <a:ext cx="96" cy="96"/>
              </a:xfrm>
              <a:prstGeom prst="rect">
                <a:avLst/>
              </a:prstGeom>
              <a:solidFill>
                <a:srgbClr val="80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03" name="Rectangle 173"/>
              <p:cNvSpPr>
                <a:spLocks noChangeArrowheads="1"/>
              </p:cNvSpPr>
              <p:nvPr/>
            </p:nvSpPr>
            <p:spPr bwMode="auto">
              <a:xfrm>
                <a:off x="528" y="1968"/>
                <a:ext cx="96" cy="96"/>
              </a:xfrm>
              <a:prstGeom prst="rect">
                <a:avLst/>
              </a:prstGeom>
              <a:solidFill>
                <a:srgbClr val="80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04" name="Rectangle 174"/>
              <p:cNvSpPr>
                <a:spLocks noChangeArrowheads="1"/>
              </p:cNvSpPr>
              <p:nvPr/>
            </p:nvSpPr>
            <p:spPr bwMode="auto">
              <a:xfrm>
                <a:off x="624" y="1968"/>
                <a:ext cx="96" cy="96"/>
              </a:xfrm>
              <a:prstGeom prst="rect">
                <a:avLst/>
              </a:prstGeom>
              <a:solidFill>
                <a:srgbClr val="80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05" name="Rectangle 175"/>
              <p:cNvSpPr>
                <a:spLocks noChangeArrowheads="1"/>
              </p:cNvSpPr>
              <p:nvPr/>
            </p:nvSpPr>
            <p:spPr bwMode="auto">
              <a:xfrm>
                <a:off x="720" y="1968"/>
                <a:ext cx="96" cy="96"/>
              </a:xfrm>
              <a:prstGeom prst="rect">
                <a:avLst/>
              </a:prstGeom>
              <a:solidFill>
                <a:srgbClr val="80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50220" name="Group 176"/>
            <p:cNvGrpSpPr>
              <a:grpSpLocks/>
            </p:cNvGrpSpPr>
            <p:nvPr/>
          </p:nvGrpSpPr>
          <p:grpSpPr bwMode="auto">
            <a:xfrm>
              <a:off x="432" y="2448"/>
              <a:ext cx="384" cy="384"/>
              <a:chOff x="432" y="1680"/>
              <a:chExt cx="384" cy="384"/>
            </a:xfrm>
          </p:grpSpPr>
          <p:sp>
            <p:nvSpPr>
              <p:cNvPr id="50374" name="Rectangle 177"/>
              <p:cNvSpPr>
                <a:spLocks noChangeArrowheads="1"/>
              </p:cNvSpPr>
              <p:nvPr/>
            </p:nvSpPr>
            <p:spPr bwMode="auto">
              <a:xfrm>
                <a:off x="432" y="1680"/>
                <a:ext cx="96" cy="96"/>
              </a:xfrm>
              <a:prstGeom prst="rect">
                <a:avLst/>
              </a:prstGeom>
              <a:solidFill>
                <a:srgbClr val="FF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75" name="Rectangle 178"/>
              <p:cNvSpPr>
                <a:spLocks noChangeArrowheads="1"/>
              </p:cNvSpPr>
              <p:nvPr/>
            </p:nvSpPr>
            <p:spPr bwMode="auto">
              <a:xfrm>
                <a:off x="528" y="1680"/>
                <a:ext cx="96" cy="96"/>
              </a:xfrm>
              <a:prstGeom prst="rect">
                <a:avLst/>
              </a:prstGeom>
              <a:solidFill>
                <a:srgbClr val="FF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76" name="Rectangle 179"/>
              <p:cNvSpPr>
                <a:spLocks noChangeArrowheads="1"/>
              </p:cNvSpPr>
              <p:nvPr/>
            </p:nvSpPr>
            <p:spPr bwMode="auto">
              <a:xfrm>
                <a:off x="624" y="1680"/>
                <a:ext cx="96" cy="96"/>
              </a:xfrm>
              <a:prstGeom prst="rect">
                <a:avLst/>
              </a:prstGeom>
              <a:solidFill>
                <a:srgbClr val="FF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77" name="Rectangle 180"/>
              <p:cNvSpPr>
                <a:spLocks noChangeArrowheads="1"/>
              </p:cNvSpPr>
              <p:nvPr/>
            </p:nvSpPr>
            <p:spPr bwMode="auto">
              <a:xfrm>
                <a:off x="720" y="1680"/>
                <a:ext cx="96" cy="96"/>
              </a:xfrm>
              <a:prstGeom prst="rect">
                <a:avLst/>
              </a:prstGeom>
              <a:solidFill>
                <a:srgbClr val="FF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78" name="Rectangle 181"/>
              <p:cNvSpPr>
                <a:spLocks noChangeArrowheads="1"/>
              </p:cNvSpPr>
              <p:nvPr/>
            </p:nvSpPr>
            <p:spPr bwMode="auto">
              <a:xfrm>
                <a:off x="432" y="1776"/>
                <a:ext cx="96" cy="96"/>
              </a:xfrm>
              <a:prstGeom prst="rect">
                <a:avLst/>
              </a:prstGeom>
              <a:solidFill>
                <a:srgbClr val="FF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79" name="Rectangle 182"/>
              <p:cNvSpPr>
                <a:spLocks noChangeArrowheads="1"/>
              </p:cNvSpPr>
              <p:nvPr/>
            </p:nvSpPr>
            <p:spPr bwMode="auto">
              <a:xfrm>
                <a:off x="528" y="1776"/>
                <a:ext cx="96" cy="96"/>
              </a:xfrm>
              <a:prstGeom prst="rect">
                <a:avLst/>
              </a:prstGeom>
              <a:solidFill>
                <a:srgbClr val="FF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80" name="Rectangle 183"/>
              <p:cNvSpPr>
                <a:spLocks noChangeArrowheads="1"/>
              </p:cNvSpPr>
              <p:nvPr/>
            </p:nvSpPr>
            <p:spPr bwMode="auto">
              <a:xfrm>
                <a:off x="624" y="1776"/>
                <a:ext cx="96" cy="96"/>
              </a:xfrm>
              <a:prstGeom prst="rect">
                <a:avLst/>
              </a:prstGeom>
              <a:solidFill>
                <a:srgbClr val="FF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81" name="Rectangle 184"/>
              <p:cNvSpPr>
                <a:spLocks noChangeArrowheads="1"/>
              </p:cNvSpPr>
              <p:nvPr/>
            </p:nvSpPr>
            <p:spPr bwMode="auto">
              <a:xfrm>
                <a:off x="720" y="1776"/>
                <a:ext cx="96" cy="96"/>
              </a:xfrm>
              <a:prstGeom prst="rect">
                <a:avLst/>
              </a:prstGeom>
              <a:solidFill>
                <a:srgbClr val="FF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82" name="Rectangle 185"/>
              <p:cNvSpPr>
                <a:spLocks noChangeArrowheads="1"/>
              </p:cNvSpPr>
              <p:nvPr/>
            </p:nvSpPr>
            <p:spPr bwMode="auto">
              <a:xfrm>
                <a:off x="432" y="1872"/>
                <a:ext cx="96" cy="96"/>
              </a:xfrm>
              <a:prstGeom prst="rect">
                <a:avLst/>
              </a:prstGeom>
              <a:solidFill>
                <a:srgbClr val="FF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83" name="Rectangle 186"/>
              <p:cNvSpPr>
                <a:spLocks noChangeArrowheads="1"/>
              </p:cNvSpPr>
              <p:nvPr/>
            </p:nvSpPr>
            <p:spPr bwMode="auto">
              <a:xfrm>
                <a:off x="528" y="1872"/>
                <a:ext cx="96" cy="96"/>
              </a:xfrm>
              <a:prstGeom prst="rect">
                <a:avLst/>
              </a:prstGeom>
              <a:solidFill>
                <a:srgbClr val="FF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84" name="Rectangle 187"/>
              <p:cNvSpPr>
                <a:spLocks noChangeArrowheads="1"/>
              </p:cNvSpPr>
              <p:nvPr/>
            </p:nvSpPr>
            <p:spPr bwMode="auto">
              <a:xfrm>
                <a:off x="624" y="1872"/>
                <a:ext cx="96" cy="96"/>
              </a:xfrm>
              <a:prstGeom prst="rect">
                <a:avLst/>
              </a:prstGeom>
              <a:solidFill>
                <a:srgbClr val="FF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85" name="Rectangle 188"/>
              <p:cNvSpPr>
                <a:spLocks noChangeArrowheads="1"/>
              </p:cNvSpPr>
              <p:nvPr/>
            </p:nvSpPr>
            <p:spPr bwMode="auto">
              <a:xfrm>
                <a:off x="720" y="1872"/>
                <a:ext cx="96" cy="96"/>
              </a:xfrm>
              <a:prstGeom prst="rect">
                <a:avLst/>
              </a:prstGeom>
              <a:solidFill>
                <a:srgbClr val="FF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86" name="Rectangle 189"/>
              <p:cNvSpPr>
                <a:spLocks noChangeArrowheads="1"/>
              </p:cNvSpPr>
              <p:nvPr/>
            </p:nvSpPr>
            <p:spPr bwMode="auto">
              <a:xfrm>
                <a:off x="432" y="1968"/>
                <a:ext cx="96" cy="96"/>
              </a:xfrm>
              <a:prstGeom prst="rect">
                <a:avLst/>
              </a:prstGeom>
              <a:solidFill>
                <a:srgbClr val="FF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87" name="Rectangle 190"/>
              <p:cNvSpPr>
                <a:spLocks noChangeArrowheads="1"/>
              </p:cNvSpPr>
              <p:nvPr/>
            </p:nvSpPr>
            <p:spPr bwMode="auto">
              <a:xfrm>
                <a:off x="528" y="1968"/>
                <a:ext cx="96" cy="96"/>
              </a:xfrm>
              <a:prstGeom prst="rect">
                <a:avLst/>
              </a:prstGeom>
              <a:solidFill>
                <a:srgbClr val="FF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88" name="Rectangle 191"/>
              <p:cNvSpPr>
                <a:spLocks noChangeArrowheads="1"/>
              </p:cNvSpPr>
              <p:nvPr/>
            </p:nvSpPr>
            <p:spPr bwMode="auto">
              <a:xfrm>
                <a:off x="624" y="1968"/>
                <a:ext cx="96" cy="96"/>
              </a:xfrm>
              <a:prstGeom prst="rect">
                <a:avLst/>
              </a:prstGeom>
              <a:solidFill>
                <a:srgbClr val="FF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89" name="Rectangle 192"/>
              <p:cNvSpPr>
                <a:spLocks noChangeArrowheads="1"/>
              </p:cNvSpPr>
              <p:nvPr/>
            </p:nvSpPr>
            <p:spPr bwMode="auto">
              <a:xfrm>
                <a:off x="720" y="1968"/>
                <a:ext cx="96" cy="96"/>
              </a:xfrm>
              <a:prstGeom prst="rect">
                <a:avLst/>
              </a:prstGeom>
              <a:solidFill>
                <a:srgbClr val="FF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50221" name="Group 193"/>
            <p:cNvGrpSpPr>
              <a:grpSpLocks/>
            </p:cNvGrpSpPr>
            <p:nvPr/>
          </p:nvGrpSpPr>
          <p:grpSpPr bwMode="auto">
            <a:xfrm>
              <a:off x="816" y="2448"/>
              <a:ext cx="384" cy="384"/>
              <a:chOff x="432" y="1680"/>
              <a:chExt cx="384" cy="384"/>
            </a:xfrm>
          </p:grpSpPr>
          <p:sp>
            <p:nvSpPr>
              <p:cNvPr id="50358" name="Rectangle 194"/>
              <p:cNvSpPr>
                <a:spLocks noChangeArrowheads="1"/>
              </p:cNvSpPr>
              <p:nvPr/>
            </p:nvSpPr>
            <p:spPr bwMode="auto">
              <a:xfrm>
                <a:off x="432" y="1680"/>
                <a:ext cx="96" cy="96"/>
              </a:xfrm>
              <a:prstGeom prst="rect">
                <a:avLst/>
              </a:prstGeom>
              <a:solidFill>
                <a:srgbClr val="8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59" name="Rectangle 195"/>
              <p:cNvSpPr>
                <a:spLocks noChangeArrowheads="1"/>
              </p:cNvSpPr>
              <p:nvPr/>
            </p:nvSpPr>
            <p:spPr bwMode="auto">
              <a:xfrm>
                <a:off x="528" y="1680"/>
                <a:ext cx="96" cy="96"/>
              </a:xfrm>
              <a:prstGeom prst="rect">
                <a:avLst/>
              </a:prstGeom>
              <a:solidFill>
                <a:srgbClr val="8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60" name="Rectangle 196"/>
              <p:cNvSpPr>
                <a:spLocks noChangeArrowheads="1"/>
              </p:cNvSpPr>
              <p:nvPr/>
            </p:nvSpPr>
            <p:spPr bwMode="auto">
              <a:xfrm>
                <a:off x="624" y="1680"/>
                <a:ext cx="96" cy="96"/>
              </a:xfrm>
              <a:prstGeom prst="rect">
                <a:avLst/>
              </a:prstGeom>
              <a:solidFill>
                <a:srgbClr val="8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61" name="Rectangle 197"/>
              <p:cNvSpPr>
                <a:spLocks noChangeArrowheads="1"/>
              </p:cNvSpPr>
              <p:nvPr/>
            </p:nvSpPr>
            <p:spPr bwMode="auto">
              <a:xfrm>
                <a:off x="720" y="1680"/>
                <a:ext cx="96" cy="96"/>
              </a:xfrm>
              <a:prstGeom prst="rect">
                <a:avLst/>
              </a:prstGeom>
              <a:solidFill>
                <a:srgbClr val="8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62" name="Rectangle 198"/>
              <p:cNvSpPr>
                <a:spLocks noChangeArrowheads="1"/>
              </p:cNvSpPr>
              <p:nvPr/>
            </p:nvSpPr>
            <p:spPr bwMode="auto">
              <a:xfrm>
                <a:off x="432" y="1776"/>
                <a:ext cx="96" cy="96"/>
              </a:xfrm>
              <a:prstGeom prst="rect">
                <a:avLst/>
              </a:prstGeom>
              <a:solidFill>
                <a:srgbClr val="8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63" name="Rectangle 199"/>
              <p:cNvSpPr>
                <a:spLocks noChangeArrowheads="1"/>
              </p:cNvSpPr>
              <p:nvPr/>
            </p:nvSpPr>
            <p:spPr bwMode="auto">
              <a:xfrm>
                <a:off x="528" y="1776"/>
                <a:ext cx="96" cy="96"/>
              </a:xfrm>
              <a:prstGeom prst="rect">
                <a:avLst/>
              </a:prstGeom>
              <a:solidFill>
                <a:srgbClr val="8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64" name="Rectangle 200"/>
              <p:cNvSpPr>
                <a:spLocks noChangeArrowheads="1"/>
              </p:cNvSpPr>
              <p:nvPr/>
            </p:nvSpPr>
            <p:spPr bwMode="auto">
              <a:xfrm>
                <a:off x="624" y="1776"/>
                <a:ext cx="96" cy="96"/>
              </a:xfrm>
              <a:prstGeom prst="rect">
                <a:avLst/>
              </a:prstGeom>
              <a:solidFill>
                <a:srgbClr val="8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65" name="Rectangle 201"/>
              <p:cNvSpPr>
                <a:spLocks noChangeArrowheads="1"/>
              </p:cNvSpPr>
              <p:nvPr/>
            </p:nvSpPr>
            <p:spPr bwMode="auto">
              <a:xfrm>
                <a:off x="720" y="1776"/>
                <a:ext cx="96" cy="96"/>
              </a:xfrm>
              <a:prstGeom prst="rect">
                <a:avLst/>
              </a:prstGeom>
              <a:solidFill>
                <a:srgbClr val="8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66" name="Rectangle 202"/>
              <p:cNvSpPr>
                <a:spLocks noChangeArrowheads="1"/>
              </p:cNvSpPr>
              <p:nvPr/>
            </p:nvSpPr>
            <p:spPr bwMode="auto">
              <a:xfrm>
                <a:off x="432" y="1872"/>
                <a:ext cx="96" cy="96"/>
              </a:xfrm>
              <a:prstGeom prst="rect">
                <a:avLst/>
              </a:prstGeom>
              <a:solidFill>
                <a:srgbClr val="8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67" name="Rectangle 203"/>
              <p:cNvSpPr>
                <a:spLocks noChangeArrowheads="1"/>
              </p:cNvSpPr>
              <p:nvPr/>
            </p:nvSpPr>
            <p:spPr bwMode="auto">
              <a:xfrm>
                <a:off x="528" y="1872"/>
                <a:ext cx="96" cy="96"/>
              </a:xfrm>
              <a:prstGeom prst="rect">
                <a:avLst/>
              </a:prstGeom>
              <a:solidFill>
                <a:srgbClr val="8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68" name="Rectangle 204"/>
              <p:cNvSpPr>
                <a:spLocks noChangeArrowheads="1"/>
              </p:cNvSpPr>
              <p:nvPr/>
            </p:nvSpPr>
            <p:spPr bwMode="auto">
              <a:xfrm>
                <a:off x="624" y="1872"/>
                <a:ext cx="96" cy="96"/>
              </a:xfrm>
              <a:prstGeom prst="rect">
                <a:avLst/>
              </a:prstGeom>
              <a:solidFill>
                <a:srgbClr val="8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69" name="Rectangle 205"/>
              <p:cNvSpPr>
                <a:spLocks noChangeArrowheads="1"/>
              </p:cNvSpPr>
              <p:nvPr/>
            </p:nvSpPr>
            <p:spPr bwMode="auto">
              <a:xfrm>
                <a:off x="720" y="1872"/>
                <a:ext cx="96" cy="96"/>
              </a:xfrm>
              <a:prstGeom prst="rect">
                <a:avLst/>
              </a:prstGeom>
              <a:solidFill>
                <a:srgbClr val="8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70" name="Rectangle 206"/>
              <p:cNvSpPr>
                <a:spLocks noChangeArrowheads="1"/>
              </p:cNvSpPr>
              <p:nvPr/>
            </p:nvSpPr>
            <p:spPr bwMode="auto">
              <a:xfrm>
                <a:off x="432" y="1968"/>
                <a:ext cx="96" cy="96"/>
              </a:xfrm>
              <a:prstGeom prst="rect">
                <a:avLst/>
              </a:prstGeom>
              <a:solidFill>
                <a:srgbClr val="8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71" name="Rectangle 207"/>
              <p:cNvSpPr>
                <a:spLocks noChangeArrowheads="1"/>
              </p:cNvSpPr>
              <p:nvPr/>
            </p:nvSpPr>
            <p:spPr bwMode="auto">
              <a:xfrm>
                <a:off x="528" y="1968"/>
                <a:ext cx="96" cy="96"/>
              </a:xfrm>
              <a:prstGeom prst="rect">
                <a:avLst/>
              </a:prstGeom>
              <a:solidFill>
                <a:srgbClr val="8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72" name="Rectangle 208"/>
              <p:cNvSpPr>
                <a:spLocks noChangeArrowheads="1"/>
              </p:cNvSpPr>
              <p:nvPr/>
            </p:nvSpPr>
            <p:spPr bwMode="auto">
              <a:xfrm>
                <a:off x="624" y="1968"/>
                <a:ext cx="96" cy="96"/>
              </a:xfrm>
              <a:prstGeom prst="rect">
                <a:avLst/>
              </a:prstGeom>
              <a:solidFill>
                <a:srgbClr val="8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73" name="Rectangle 209"/>
              <p:cNvSpPr>
                <a:spLocks noChangeArrowheads="1"/>
              </p:cNvSpPr>
              <p:nvPr/>
            </p:nvSpPr>
            <p:spPr bwMode="auto">
              <a:xfrm>
                <a:off x="720" y="1968"/>
                <a:ext cx="96" cy="96"/>
              </a:xfrm>
              <a:prstGeom prst="rect">
                <a:avLst/>
              </a:prstGeom>
              <a:solidFill>
                <a:srgbClr val="8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50222" name="Group 210"/>
            <p:cNvGrpSpPr>
              <a:grpSpLocks/>
            </p:cNvGrpSpPr>
            <p:nvPr/>
          </p:nvGrpSpPr>
          <p:grpSpPr bwMode="auto">
            <a:xfrm>
              <a:off x="1200" y="2448"/>
              <a:ext cx="384" cy="384"/>
              <a:chOff x="432" y="1680"/>
              <a:chExt cx="384" cy="384"/>
            </a:xfrm>
          </p:grpSpPr>
          <p:sp>
            <p:nvSpPr>
              <p:cNvPr id="50342" name="Rectangle 211"/>
              <p:cNvSpPr>
                <a:spLocks noChangeArrowheads="1"/>
              </p:cNvSpPr>
              <p:nvPr/>
            </p:nvSpPr>
            <p:spPr bwMode="auto">
              <a:xfrm>
                <a:off x="432" y="1680"/>
                <a:ext cx="96" cy="96"/>
              </a:xfrm>
              <a:prstGeom prst="rect">
                <a:avLst/>
              </a:prstGeom>
              <a:solidFill>
                <a:srgbClr val="FF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43" name="Rectangle 212"/>
              <p:cNvSpPr>
                <a:spLocks noChangeArrowheads="1"/>
              </p:cNvSpPr>
              <p:nvPr/>
            </p:nvSpPr>
            <p:spPr bwMode="auto">
              <a:xfrm>
                <a:off x="528" y="1680"/>
                <a:ext cx="96" cy="96"/>
              </a:xfrm>
              <a:prstGeom prst="rect">
                <a:avLst/>
              </a:prstGeom>
              <a:solidFill>
                <a:srgbClr val="FF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44" name="Rectangle 213"/>
              <p:cNvSpPr>
                <a:spLocks noChangeArrowheads="1"/>
              </p:cNvSpPr>
              <p:nvPr/>
            </p:nvSpPr>
            <p:spPr bwMode="auto">
              <a:xfrm>
                <a:off x="624" y="1680"/>
                <a:ext cx="96" cy="96"/>
              </a:xfrm>
              <a:prstGeom prst="rect">
                <a:avLst/>
              </a:prstGeom>
              <a:solidFill>
                <a:srgbClr val="FF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45" name="Rectangle 214"/>
              <p:cNvSpPr>
                <a:spLocks noChangeArrowheads="1"/>
              </p:cNvSpPr>
              <p:nvPr/>
            </p:nvSpPr>
            <p:spPr bwMode="auto">
              <a:xfrm>
                <a:off x="720" y="1680"/>
                <a:ext cx="96" cy="96"/>
              </a:xfrm>
              <a:prstGeom prst="rect">
                <a:avLst/>
              </a:prstGeom>
              <a:solidFill>
                <a:srgbClr val="FF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46" name="Rectangle 215"/>
              <p:cNvSpPr>
                <a:spLocks noChangeArrowheads="1"/>
              </p:cNvSpPr>
              <p:nvPr/>
            </p:nvSpPr>
            <p:spPr bwMode="auto">
              <a:xfrm>
                <a:off x="432" y="1776"/>
                <a:ext cx="96" cy="96"/>
              </a:xfrm>
              <a:prstGeom prst="rect">
                <a:avLst/>
              </a:prstGeom>
              <a:solidFill>
                <a:srgbClr val="FF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47" name="Rectangle 216"/>
              <p:cNvSpPr>
                <a:spLocks noChangeArrowheads="1"/>
              </p:cNvSpPr>
              <p:nvPr/>
            </p:nvSpPr>
            <p:spPr bwMode="auto">
              <a:xfrm>
                <a:off x="528" y="1776"/>
                <a:ext cx="96" cy="96"/>
              </a:xfrm>
              <a:prstGeom prst="rect">
                <a:avLst/>
              </a:prstGeom>
              <a:solidFill>
                <a:srgbClr val="FF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48" name="Rectangle 217"/>
              <p:cNvSpPr>
                <a:spLocks noChangeArrowheads="1"/>
              </p:cNvSpPr>
              <p:nvPr/>
            </p:nvSpPr>
            <p:spPr bwMode="auto">
              <a:xfrm>
                <a:off x="624" y="1776"/>
                <a:ext cx="96" cy="96"/>
              </a:xfrm>
              <a:prstGeom prst="rect">
                <a:avLst/>
              </a:prstGeom>
              <a:solidFill>
                <a:srgbClr val="FF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49" name="Rectangle 218"/>
              <p:cNvSpPr>
                <a:spLocks noChangeArrowheads="1"/>
              </p:cNvSpPr>
              <p:nvPr/>
            </p:nvSpPr>
            <p:spPr bwMode="auto">
              <a:xfrm>
                <a:off x="720" y="1776"/>
                <a:ext cx="96" cy="96"/>
              </a:xfrm>
              <a:prstGeom prst="rect">
                <a:avLst/>
              </a:prstGeom>
              <a:solidFill>
                <a:srgbClr val="FF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50" name="Rectangle 219"/>
              <p:cNvSpPr>
                <a:spLocks noChangeArrowheads="1"/>
              </p:cNvSpPr>
              <p:nvPr/>
            </p:nvSpPr>
            <p:spPr bwMode="auto">
              <a:xfrm>
                <a:off x="432" y="1872"/>
                <a:ext cx="96" cy="96"/>
              </a:xfrm>
              <a:prstGeom prst="rect">
                <a:avLst/>
              </a:prstGeom>
              <a:solidFill>
                <a:srgbClr val="FF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51" name="Rectangle 220"/>
              <p:cNvSpPr>
                <a:spLocks noChangeArrowheads="1"/>
              </p:cNvSpPr>
              <p:nvPr/>
            </p:nvSpPr>
            <p:spPr bwMode="auto">
              <a:xfrm>
                <a:off x="528" y="1872"/>
                <a:ext cx="96" cy="96"/>
              </a:xfrm>
              <a:prstGeom prst="rect">
                <a:avLst/>
              </a:prstGeom>
              <a:solidFill>
                <a:srgbClr val="FF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52" name="Rectangle 221"/>
              <p:cNvSpPr>
                <a:spLocks noChangeArrowheads="1"/>
              </p:cNvSpPr>
              <p:nvPr/>
            </p:nvSpPr>
            <p:spPr bwMode="auto">
              <a:xfrm>
                <a:off x="624" y="1872"/>
                <a:ext cx="96" cy="96"/>
              </a:xfrm>
              <a:prstGeom prst="rect">
                <a:avLst/>
              </a:prstGeom>
              <a:solidFill>
                <a:srgbClr val="FF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53" name="Rectangle 222"/>
              <p:cNvSpPr>
                <a:spLocks noChangeArrowheads="1"/>
              </p:cNvSpPr>
              <p:nvPr/>
            </p:nvSpPr>
            <p:spPr bwMode="auto">
              <a:xfrm>
                <a:off x="720" y="1872"/>
                <a:ext cx="96" cy="96"/>
              </a:xfrm>
              <a:prstGeom prst="rect">
                <a:avLst/>
              </a:prstGeom>
              <a:solidFill>
                <a:srgbClr val="FF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54" name="Rectangle 223"/>
              <p:cNvSpPr>
                <a:spLocks noChangeArrowheads="1"/>
              </p:cNvSpPr>
              <p:nvPr/>
            </p:nvSpPr>
            <p:spPr bwMode="auto">
              <a:xfrm>
                <a:off x="432" y="1968"/>
                <a:ext cx="96" cy="96"/>
              </a:xfrm>
              <a:prstGeom prst="rect">
                <a:avLst/>
              </a:prstGeom>
              <a:solidFill>
                <a:srgbClr val="FF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55" name="Rectangle 224"/>
              <p:cNvSpPr>
                <a:spLocks noChangeArrowheads="1"/>
              </p:cNvSpPr>
              <p:nvPr/>
            </p:nvSpPr>
            <p:spPr bwMode="auto">
              <a:xfrm>
                <a:off x="528" y="1968"/>
                <a:ext cx="96" cy="96"/>
              </a:xfrm>
              <a:prstGeom prst="rect">
                <a:avLst/>
              </a:prstGeom>
              <a:solidFill>
                <a:srgbClr val="FF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56" name="Rectangle 225"/>
              <p:cNvSpPr>
                <a:spLocks noChangeArrowheads="1"/>
              </p:cNvSpPr>
              <p:nvPr/>
            </p:nvSpPr>
            <p:spPr bwMode="auto">
              <a:xfrm>
                <a:off x="624" y="1968"/>
                <a:ext cx="96" cy="96"/>
              </a:xfrm>
              <a:prstGeom prst="rect">
                <a:avLst/>
              </a:prstGeom>
              <a:solidFill>
                <a:srgbClr val="FF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57" name="Rectangle 226"/>
              <p:cNvSpPr>
                <a:spLocks noChangeArrowheads="1"/>
              </p:cNvSpPr>
              <p:nvPr/>
            </p:nvSpPr>
            <p:spPr bwMode="auto">
              <a:xfrm>
                <a:off x="720" y="1968"/>
                <a:ext cx="96" cy="96"/>
              </a:xfrm>
              <a:prstGeom prst="rect">
                <a:avLst/>
              </a:prstGeom>
              <a:solidFill>
                <a:srgbClr val="FF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50223" name="Group 227"/>
            <p:cNvGrpSpPr>
              <a:grpSpLocks/>
            </p:cNvGrpSpPr>
            <p:nvPr/>
          </p:nvGrpSpPr>
          <p:grpSpPr bwMode="auto">
            <a:xfrm>
              <a:off x="1584" y="2448"/>
              <a:ext cx="384" cy="384"/>
              <a:chOff x="432" y="1680"/>
              <a:chExt cx="384" cy="384"/>
            </a:xfrm>
          </p:grpSpPr>
          <p:sp>
            <p:nvSpPr>
              <p:cNvPr id="50326" name="Rectangle 228"/>
              <p:cNvSpPr>
                <a:spLocks noChangeArrowheads="1"/>
              </p:cNvSpPr>
              <p:nvPr/>
            </p:nvSpPr>
            <p:spPr bwMode="auto">
              <a:xfrm>
                <a:off x="432" y="1680"/>
                <a:ext cx="96" cy="9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27" name="Rectangle 229"/>
              <p:cNvSpPr>
                <a:spLocks noChangeArrowheads="1"/>
              </p:cNvSpPr>
              <p:nvPr/>
            </p:nvSpPr>
            <p:spPr bwMode="auto">
              <a:xfrm>
                <a:off x="528" y="1680"/>
                <a:ext cx="96" cy="9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28" name="Rectangle 230"/>
              <p:cNvSpPr>
                <a:spLocks noChangeArrowheads="1"/>
              </p:cNvSpPr>
              <p:nvPr/>
            </p:nvSpPr>
            <p:spPr bwMode="auto">
              <a:xfrm>
                <a:off x="624" y="1680"/>
                <a:ext cx="96" cy="9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29" name="Rectangle 231"/>
              <p:cNvSpPr>
                <a:spLocks noChangeArrowheads="1"/>
              </p:cNvSpPr>
              <p:nvPr/>
            </p:nvSpPr>
            <p:spPr bwMode="auto">
              <a:xfrm>
                <a:off x="720" y="1680"/>
                <a:ext cx="96" cy="9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30" name="Rectangle 232"/>
              <p:cNvSpPr>
                <a:spLocks noChangeArrowheads="1"/>
              </p:cNvSpPr>
              <p:nvPr/>
            </p:nvSpPr>
            <p:spPr bwMode="auto">
              <a:xfrm>
                <a:off x="432" y="1776"/>
                <a:ext cx="96" cy="9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31" name="Rectangle 233"/>
              <p:cNvSpPr>
                <a:spLocks noChangeArrowheads="1"/>
              </p:cNvSpPr>
              <p:nvPr/>
            </p:nvSpPr>
            <p:spPr bwMode="auto">
              <a:xfrm>
                <a:off x="528" y="1776"/>
                <a:ext cx="96" cy="9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32" name="Rectangle 234"/>
              <p:cNvSpPr>
                <a:spLocks noChangeArrowheads="1"/>
              </p:cNvSpPr>
              <p:nvPr/>
            </p:nvSpPr>
            <p:spPr bwMode="auto">
              <a:xfrm>
                <a:off x="624" y="1776"/>
                <a:ext cx="96" cy="9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33" name="Rectangle 235"/>
              <p:cNvSpPr>
                <a:spLocks noChangeArrowheads="1"/>
              </p:cNvSpPr>
              <p:nvPr/>
            </p:nvSpPr>
            <p:spPr bwMode="auto">
              <a:xfrm>
                <a:off x="720" y="1776"/>
                <a:ext cx="96" cy="9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34" name="Rectangle 236"/>
              <p:cNvSpPr>
                <a:spLocks noChangeArrowheads="1"/>
              </p:cNvSpPr>
              <p:nvPr/>
            </p:nvSpPr>
            <p:spPr bwMode="auto">
              <a:xfrm>
                <a:off x="432" y="1872"/>
                <a:ext cx="96" cy="9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35" name="Rectangle 237"/>
              <p:cNvSpPr>
                <a:spLocks noChangeArrowheads="1"/>
              </p:cNvSpPr>
              <p:nvPr/>
            </p:nvSpPr>
            <p:spPr bwMode="auto">
              <a:xfrm>
                <a:off x="528" y="1872"/>
                <a:ext cx="96" cy="9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36" name="Rectangle 238"/>
              <p:cNvSpPr>
                <a:spLocks noChangeArrowheads="1"/>
              </p:cNvSpPr>
              <p:nvPr/>
            </p:nvSpPr>
            <p:spPr bwMode="auto">
              <a:xfrm>
                <a:off x="624" y="1872"/>
                <a:ext cx="96" cy="9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37" name="Rectangle 239"/>
              <p:cNvSpPr>
                <a:spLocks noChangeArrowheads="1"/>
              </p:cNvSpPr>
              <p:nvPr/>
            </p:nvSpPr>
            <p:spPr bwMode="auto">
              <a:xfrm>
                <a:off x="720" y="1872"/>
                <a:ext cx="96" cy="9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38" name="Rectangle 240"/>
              <p:cNvSpPr>
                <a:spLocks noChangeArrowheads="1"/>
              </p:cNvSpPr>
              <p:nvPr/>
            </p:nvSpPr>
            <p:spPr bwMode="auto">
              <a:xfrm>
                <a:off x="432" y="1968"/>
                <a:ext cx="96" cy="9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39" name="Rectangle 241"/>
              <p:cNvSpPr>
                <a:spLocks noChangeArrowheads="1"/>
              </p:cNvSpPr>
              <p:nvPr/>
            </p:nvSpPr>
            <p:spPr bwMode="auto">
              <a:xfrm>
                <a:off x="528" y="1968"/>
                <a:ext cx="96" cy="9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40" name="Rectangle 242"/>
              <p:cNvSpPr>
                <a:spLocks noChangeArrowheads="1"/>
              </p:cNvSpPr>
              <p:nvPr/>
            </p:nvSpPr>
            <p:spPr bwMode="auto">
              <a:xfrm>
                <a:off x="624" y="1968"/>
                <a:ext cx="96" cy="9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41" name="Rectangle 243"/>
              <p:cNvSpPr>
                <a:spLocks noChangeArrowheads="1"/>
              </p:cNvSpPr>
              <p:nvPr/>
            </p:nvSpPr>
            <p:spPr bwMode="auto">
              <a:xfrm>
                <a:off x="720" y="1968"/>
                <a:ext cx="96" cy="9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50224" name="Group 244"/>
            <p:cNvGrpSpPr>
              <a:grpSpLocks/>
            </p:cNvGrpSpPr>
            <p:nvPr/>
          </p:nvGrpSpPr>
          <p:grpSpPr bwMode="auto">
            <a:xfrm>
              <a:off x="1968" y="2448"/>
              <a:ext cx="384" cy="384"/>
              <a:chOff x="432" y="1680"/>
              <a:chExt cx="384" cy="384"/>
            </a:xfrm>
          </p:grpSpPr>
          <p:sp>
            <p:nvSpPr>
              <p:cNvPr id="50310" name="Rectangle 245"/>
              <p:cNvSpPr>
                <a:spLocks noChangeArrowheads="1"/>
              </p:cNvSpPr>
              <p:nvPr/>
            </p:nvSpPr>
            <p:spPr bwMode="auto">
              <a:xfrm>
                <a:off x="432" y="1680"/>
                <a:ext cx="96" cy="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11" name="Rectangle 246"/>
              <p:cNvSpPr>
                <a:spLocks noChangeArrowheads="1"/>
              </p:cNvSpPr>
              <p:nvPr/>
            </p:nvSpPr>
            <p:spPr bwMode="auto">
              <a:xfrm>
                <a:off x="528" y="1680"/>
                <a:ext cx="96" cy="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12" name="Rectangle 247"/>
              <p:cNvSpPr>
                <a:spLocks noChangeArrowheads="1"/>
              </p:cNvSpPr>
              <p:nvPr/>
            </p:nvSpPr>
            <p:spPr bwMode="auto">
              <a:xfrm>
                <a:off x="624" y="1680"/>
                <a:ext cx="96" cy="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13" name="Rectangle 248"/>
              <p:cNvSpPr>
                <a:spLocks noChangeArrowheads="1"/>
              </p:cNvSpPr>
              <p:nvPr/>
            </p:nvSpPr>
            <p:spPr bwMode="auto">
              <a:xfrm>
                <a:off x="720" y="1680"/>
                <a:ext cx="96" cy="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14" name="Rectangle 249"/>
              <p:cNvSpPr>
                <a:spLocks noChangeArrowheads="1"/>
              </p:cNvSpPr>
              <p:nvPr/>
            </p:nvSpPr>
            <p:spPr bwMode="auto">
              <a:xfrm>
                <a:off x="432" y="1776"/>
                <a:ext cx="96" cy="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15" name="Rectangle 250"/>
              <p:cNvSpPr>
                <a:spLocks noChangeArrowheads="1"/>
              </p:cNvSpPr>
              <p:nvPr/>
            </p:nvSpPr>
            <p:spPr bwMode="auto">
              <a:xfrm>
                <a:off x="528" y="1776"/>
                <a:ext cx="96" cy="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16" name="Rectangle 251"/>
              <p:cNvSpPr>
                <a:spLocks noChangeArrowheads="1"/>
              </p:cNvSpPr>
              <p:nvPr/>
            </p:nvSpPr>
            <p:spPr bwMode="auto">
              <a:xfrm>
                <a:off x="624" y="1776"/>
                <a:ext cx="96" cy="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17" name="Rectangle 252"/>
              <p:cNvSpPr>
                <a:spLocks noChangeArrowheads="1"/>
              </p:cNvSpPr>
              <p:nvPr/>
            </p:nvSpPr>
            <p:spPr bwMode="auto">
              <a:xfrm>
                <a:off x="720" y="1776"/>
                <a:ext cx="96" cy="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18" name="Rectangle 253"/>
              <p:cNvSpPr>
                <a:spLocks noChangeArrowheads="1"/>
              </p:cNvSpPr>
              <p:nvPr/>
            </p:nvSpPr>
            <p:spPr bwMode="auto">
              <a:xfrm>
                <a:off x="432" y="1872"/>
                <a:ext cx="96" cy="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19" name="Rectangle 254"/>
              <p:cNvSpPr>
                <a:spLocks noChangeArrowheads="1"/>
              </p:cNvSpPr>
              <p:nvPr/>
            </p:nvSpPr>
            <p:spPr bwMode="auto">
              <a:xfrm>
                <a:off x="528" y="1872"/>
                <a:ext cx="96" cy="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20" name="Rectangle 255"/>
              <p:cNvSpPr>
                <a:spLocks noChangeArrowheads="1"/>
              </p:cNvSpPr>
              <p:nvPr/>
            </p:nvSpPr>
            <p:spPr bwMode="auto">
              <a:xfrm>
                <a:off x="624" y="1872"/>
                <a:ext cx="96" cy="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21" name="Rectangle 256"/>
              <p:cNvSpPr>
                <a:spLocks noChangeArrowheads="1"/>
              </p:cNvSpPr>
              <p:nvPr/>
            </p:nvSpPr>
            <p:spPr bwMode="auto">
              <a:xfrm>
                <a:off x="720" y="1872"/>
                <a:ext cx="96" cy="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22" name="Rectangle 257"/>
              <p:cNvSpPr>
                <a:spLocks noChangeArrowheads="1"/>
              </p:cNvSpPr>
              <p:nvPr/>
            </p:nvSpPr>
            <p:spPr bwMode="auto">
              <a:xfrm>
                <a:off x="432" y="1968"/>
                <a:ext cx="96" cy="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23" name="Rectangle 258"/>
              <p:cNvSpPr>
                <a:spLocks noChangeArrowheads="1"/>
              </p:cNvSpPr>
              <p:nvPr/>
            </p:nvSpPr>
            <p:spPr bwMode="auto">
              <a:xfrm>
                <a:off x="528" y="1968"/>
                <a:ext cx="96" cy="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24" name="Rectangle 259"/>
              <p:cNvSpPr>
                <a:spLocks noChangeArrowheads="1"/>
              </p:cNvSpPr>
              <p:nvPr/>
            </p:nvSpPr>
            <p:spPr bwMode="auto">
              <a:xfrm>
                <a:off x="624" y="1968"/>
                <a:ext cx="96" cy="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25" name="Rectangle 260"/>
              <p:cNvSpPr>
                <a:spLocks noChangeArrowheads="1"/>
              </p:cNvSpPr>
              <p:nvPr/>
            </p:nvSpPr>
            <p:spPr bwMode="auto">
              <a:xfrm>
                <a:off x="720" y="1968"/>
                <a:ext cx="96" cy="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50225" name="Group 261"/>
            <p:cNvGrpSpPr>
              <a:grpSpLocks/>
            </p:cNvGrpSpPr>
            <p:nvPr/>
          </p:nvGrpSpPr>
          <p:grpSpPr bwMode="auto">
            <a:xfrm>
              <a:off x="432" y="2832"/>
              <a:ext cx="384" cy="384"/>
              <a:chOff x="432" y="1680"/>
              <a:chExt cx="384" cy="384"/>
            </a:xfrm>
          </p:grpSpPr>
          <p:sp>
            <p:nvSpPr>
              <p:cNvPr id="50294" name="Rectangle 262"/>
              <p:cNvSpPr>
                <a:spLocks noChangeArrowheads="1"/>
              </p:cNvSpPr>
              <p:nvPr/>
            </p:nvSpPr>
            <p:spPr bwMode="auto">
              <a:xfrm>
                <a:off x="432" y="1680"/>
                <a:ext cx="96" cy="96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95" name="Rectangle 263"/>
              <p:cNvSpPr>
                <a:spLocks noChangeArrowheads="1"/>
              </p:cNvSpPr>
              <p:nvPr/>
            </p:nvSpPr>
            <p:spPr bwMode="auto">
              <a:xfrm>
                <a:off x="528" y="1680"/>
                <a:ext cx="96" cy="96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96" name="Rectangle 264"/>
              <p:cNvSpPr>
                <a:spLocks noChangeArrowheads="1"/>
              </p:cNvSpPr>
              <p:nvPr/>
            </p:nvSpPr>
            <p:spPr bwMode="auto">
              <a:xfrm>
                <a:off x="624" y="1680"/>
                <a:ext cx="96" cy="96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97" name="Rectangle 265"/>
              <p:cNvSpPr>
                <a:spLocks noChangeArrowheads="1"/>
              </p:cNvSpPr>
              <p:nvPr/>
            </p:nvSpPr>
            <p:spPr bwMode="auto">
              <a:xfrm>
                <a:off x="720" y="1680"/>
                <a:ext cx="96" cy="96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98" name="Rectangle 266"/>
              <p:cNvSpPr>
                <a:spLocks noChangeArrowheads="1"/>
              </p:cNvSpPr>
              <p:nvPr/>
            </p:nvSpPr>
            <p:spPr bwMode="auto">
              <a:xfrm>
                <a:off x="432" y="1776"/>
                <a:ext cx="96" cy="96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99" name="Rectangle 267"/>
              <p:cNvSpPr>
                <a:spLocks noChangeArrowheads="1"/>
              </p:cNvSpPr>
              <p:nvPr/>
            </p:nvSpPr>
            <p:spPr bwMode="auto">
              <a:xfrm>
                <a:off x="528" y="1776"/>
                <a:ext cx="96" cy="96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00" name="Rectangle 268"/>
              <p:cNvSpPr>
                <a:spLocks noChangeArrowheads="1"/>
              </p:cNvSpPr>
              <p:nvPr/>
            </p:nvSpPr>
            <p:spPr bwMode="auto">
              <a:xfrm>
                <a:off x="624" y="1776"/>
                <a:ext cx="96" cy="96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01" name="Rectangle 269"/>
              <p:cNvSpPr>
                <a:spLocks noChangeArrowheads="1"/>
              </p:cNvSpPr>
              <p:nvPr/>
            </p:nvSpPr>
            <p:spPr bwMode="auto">
              <a:xfrm>
                <a:off x="720" y="1776"/>
                <a:ext cx="96" cy="96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02" name="Rectangle 270"/>
              <p:cNvSpPr>
                <a:spLocks noChangeArrowheads="1"/>
              </p:cNvSpPr>
              <p:nvPr/>
            </p:nvSpPr>
            <p:spPr bwMode="auto">
              <a:xfrm>
                <a:off x="432" y="1872"/>
                <a:ext cx="96" cy="96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03" name="Rectangle 271"/>
              <p:cNvSpPr>
                <a:spLocks noChangeArrowheads="1"/>
              </p:cNvSpPr>
              <p:nvPr/>
            </p:nvSpPr>
            <p:spPr bwMode="auto">
              <a:xfrm>
                <a:off x="528" y="1872"/>
                <a:ext cx="96" cy="96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04" name="Rectangle 272"/>
              <p:cNvSpPr>
                <a:spLocks noChangeArrowheads="1"/>
              </p:cNvSpPr>
              <p:nvPr/>
            </p:nvSpPr>
            <p:spPr bwMode="auto">
              <a:xfrm>
                <a:off x="624" y="1872"/>
                <a:ext cx="96" cy="96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05" name="Rectangle 273"/>
              <p:cNvSpPr>
                <a:spLocks noChangeArrowheads="1"/>
              </p:cNvSpPr>
              <p:nvPr/>
            </p:nvSpPr>
            <p:spPr bwMode="auto">
              <a:xfrm>
                <a:off x="720" y="1872"/>
                <a:ext cx="96" cy="96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06" name="Rectangle 274"/>
              <p:cNvSpPr>
                <a:spLocks noChangeArrowheads="1"/>
              </p:cNvSpPr>
              <p:nvPr/>
            </p:nvSpPr>
            <p:spPr bwMode="auto">
              <a:xfrm>
                <a:off x="432" y="1968"/>
                <a:ext cx="96" cy="96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07" name="Rectangle 275"/>
              <p:cNvSpPr>
                <a:spLocks noChangeArrowheads="1"/>
              </p:cNvSpPr>
              <p:nvPr/>
            </p:nvSpPr>
            <p:spPr bwMode="auto">
              <a:xfrm>
                <a:off x="528" y="1968"/>
                <a:ext cx="96" cy="96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08" name="Rectangle 276"/>
              <p:cNvSpPr>
                <a:spLocks noChangeArrowheads="1"/>
              </p:cNvSpPr>
              <p:nvPr/>
            </p:nvSpPr>
            <p:spPr bwMode="auto">
              <a:xfrm>
                <a:off x="624" y="1968"/>
                <a:ext cx="96" cy="96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09" name="Rectangle 277"/>
              <p:cNvSpPr>
                <a:spLocks noChangeArrowheads="1"/>
              </p:cNvSpPr>
              <p:nvPr/>
            </p:nvSpPr>
            <p:spPr bwMode="auto">
              <a:xfrm>
                <a:off x="720" y="1968"/>
                <a:ext cx="96" cy="96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50226" name="Group 278"/>
            <p:cNvGrpSpPr>
              <a:grpSpLocks/>
            </p:cNvGrpSpPr>
            <p:nvPr/>
          </p:nvGrpSpPr>
          <p:grpSpPr bwMode="auto">
            <a:xfrm>
              <a:off x="816" y="2832"/>
              <a:ext cx="384" cy="384"/>
              <a:chOff x="432" y="1680"/>
              <a:chExt cx="384" cy="384"/>
            </a:xfrm>
          </p:grpSpPr>
          <p:sp>
            <p:nvSpPr>
              <p:cNvPr id="50278" name="Rectangle 279"/>
              <p:cNvSpPr>
                <a:spLocks noChangeArrowheads="1"/>
              </p:cNvSpPr>
              <p:nvPr/>
            </p:nvSpPr>
            <p:spPr bwMode="auto">
              <a:xfrm>
                <a:off x="432" y="1680"/>
                <a:ext cx="96" cy="96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79" name="Rectangle 280"/>
              <p:cNvSpPr>
                <a:spLocks noChangeArrowheads="1"/>
              </p:cNvSpPr>
              <p:nvPr/>
            </p:nvSpPr>
            <p:spPr bwMode="auto">
              <a:xfrm>
                <a:off x="528" y="1680"/>
                <a:ext cx="96" cy="96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80" name="Rectangle 281"/>
              <p:cNvSpPr>
                <a:spLocks noChangeArrowheads="1"/>
              </p:cNvSpPr>
              <p:nvPr/>
            </p:nvSpPr>
            <p:spPr bwMode="auto">
              <a:xfrm>
                <a:off x="624" y="1680"/>
                <a:ext cx="96" cy="96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81" name="Rectangle 282"/>
              <p:cNvSpPr>
                <a:spLocks noChangeArrowheads="1"/>
              </p:cNvSpPr>
              <p:nvPr/>
            </p:nvSpPr>
            <p:spPr bwMode="auto">
              <a:xfrm>
                <a:off x="720" y="1680"/>
                <a:ext cx="96" cy="96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82" name="Rectangle 283"/>
              <p:cNvSpPr>
                <a:spLocks noChangeArrowheads="1"/>
              </p:cNvSpPr>
              <p:nvPr/>
            </p:nvSpPr>
            <p:spPr bwMode="auto">
              <a:xfrm>
                <a:off x="432" y="1776"/>
                <a:ext cx="96" cy="96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83" name="Rectangle 284"/>
              <p:cNvSpPr>
                <a:spLocks noChangeArrowheads="1"/>
              </p:cNvSpPr>
              <p:nvPr/>
            </p:nvSpPr>
            <p:spPr bwMode="auto">
              <a:xfrm>
                <a:off x="528" y="1776"/>
                <a:ext cx="96" cy="96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84" name="Rectangle 285"/>
              <p:cNvSpPr>
                <a:spLocks noChangeArrowheads="1"/>
              </p:cNvSpPr>
              <p:nvPr/>
            </p:nvSpPr>
            <p:spPr bwMode="auto">
              <a:xfrm>
                <a:off x="624" y="1776"/>
                <a:ext cx="96" cy="96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85" name="Rectangle 286"/>
              <p:cNvSpPr>
                <a:spLocks noChangeArrowheads="1"/>
              </p:cNvSpPr>
              <p:nvPr/>
            </p:nvSpPr>
            <p:spPr bwMode="auto">
              <a:xfrm>
                <a:off x="720" y="1776"/>
                <a:ext cx="96" cy="96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86" name="Rectangle 287"/>
              <p:cNvSpPr>
                <a:spLocks noChangeArrowheads="1"/>
              </p:cNvSpPr>
              <p:nvPr/>
            </p:nvSpPr>
            <p:spPr bwMode="auto">
              <a:xfrm>
                <a:off x="432" y="1872"/>
                <a:ext cx="96" cy="96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87" name="Rectangle 288"/>
              <p:cNvSpPr>
                <a:spLocks noChangeArrowheads="1"/>
              </p:cNvSpPr>
              <p:nvPr/>
            </p:nvSpPr>
            <p:spPr bwMode="auto">
              <a:xfrm>
                <a:off x="528" y="1872"/>
                <a:ext cx="96" cy="96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88" name="Rectangle 289"/>
              <p:cNvSpPr>
                <a:spLocks noChangeArrowheads="1"/>
              </p:cNvSpPr>
              <p:nvPr/>
            </p:nvSpPr>
            <p:spPr bwMode="auto">
              <a:xfrm>
                <a:off x="624" y="1872"/>
                <a:ext cx="96" cy="96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89" name="Rectangle 290"/>
              <p:cNvSpPr>
                <a:spLocks noChangeArrowheads="1"/>
              </p:cNvSpPr>
              <p:nvPr/>
            </p:nvSpPr>
            <p:spPr bwMode="auto">
              <a:xfrm>
                <a:off x="720" y="1872"/>
                <a:ext cx="96" cy="96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90" name="Rectangle 291"/>
              <p:cNvSpPr>
                <a:spLocks noChangeArrowheads="1"/>
              </p:cNvSpPr>
              <p:nvPr/>
            </p:nvSpPr>
            <p:spPr bwMode="auto">
              <a:xfrm>
                <a:off x="432" y="1968"/>
                <a:ext cx="96" cy="96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91" name="Rectangle 292"/>
              <p:cNvSpPr>
                <a:spLocks noChangeArrowheads="1"/>
              </p:cNvSpPr>
              <p:nvPr/>
            </p:nvSpPr>
            <p:spPr bwMode="auto">
              <a:xfrm>
                <a:off x="528" y="1968"/>
                <a:ext cx="96" cy="96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92" name="Rectangle 293"/>
              <p:cNvSpPr>
                <a:spLocks noChangeArrowheads="1"/>
              </p:cNvSpPr>
              <p:nvPr/>
            </p:nvSpPr>
            <p:spPr bwMode="auto">
              <a:xfrm>
                <a:off x="624" y="1968"/>
                <a:ext cx="96" cy="96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93" name="Rectangle 294"/>
              <p:cNvSpPr>
                <a:spLocks noChangeArrowheads="1"/>
              </p:cNvSpPr>
              <p:nvPr/>
            </p:nvSpPr>
            <p:spPr bwMode="auto">
              <a:xfrm>
                <a:off x="720" y="1968"/>
                <a:ext cx="96" cy="96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50227" name="Group 295"/>
            <p:cNvGrpSpPr>
              <a:grpSpLocks/>
            </p:cNvGrpSpPr>
            <p:nvPr/>
          </p:nvGrpSpPr>
          <p:grpSpPr bwMode="auto">
            <a:xfrm>
              <a:off x="1200" y="2832"/>
              <a:ext cx="384" cy="384"/>
              <a:chOff x="432" y="1680"/>
              <a:chExt cx="384" cy="384"/>
            </a:xfrm>
          </p:grpSpPr>
          <p:sp>
            <p:nvSpPr>
              <p:cNvPr id="50262" name="Rectangle 296"/>
              <p:cNvSpPr>
                <a:spLocks noChangeArrowheads="1"/>
              </p:cNvSpPr>
              <p:nvPr/>
            </p:nvSpPr>
            <p:spPr bwMode="auto">
              <a:xfrm>
                <a:off x="432" y="1680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63" name="Rectangle 297"/>
              <p:cNvSpPr>
                <a:spLocks noChangeArrowheads="1"/>
              </p:cNvSpPr>
              <p:nvPr/>
            </p:nvSpPr>
            <p:spPr bwMode="auto">
              <a:xfrm>
                <a:off x="528" y="1680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64" name="Rectangle 298"/>
              <p:cNvSpPr>
                <a:spLocks noChangeArrowheads="1"/>
              </p:cNvSpPr>
              <p:nvPr/>
            </p:nvSpPr>
            <p:spPr bwMode="auto">
              <a:xfrm>
                <a:off x="624" y="1680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65" name="Rectangle 299"/>
              <p:cNvSpPr>
                <a:spLocks noChangeArrowheads="1"/>
              </p:cNvSpPr>
              <p:nvPr/>
            </p:nvSpPr>
            <p:spPr bwMode="auto">
              <a:xfrm>
                <a:off x="720" y="1680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66" name="Rectangle 300"/>
              <p:cNvSpPr>
                <a:spLocks noChangeArrowheads="1"/>
              </p:cNvSpPr>
              <p:nvPr/>
            </p:nvSpPr>
            <p:spPr bwMode="auto">
              <a:xfrm>
                <a:off x="432" y="1776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67" name="Rectangle 301"/>
              <p:cNvSpPr>
                <a:spLocks noChangeArrowheads="1"/>
              </p:cNvSpPr>
              <p:nvPr/>
            </p:nvSpPr>
            <p:spPr bwMode="auto">
              <a:xfrm>
                <a:off x="528" y="1776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68" name="Rectangle 302"/>
              <p:cNvSpPr>
                <a:spLocks noChangeArrowheads="1"/>
              </p:cNvSpPr>
              <p:nvPr/>
            </p:nvSpPr>
            <p:spPr bwMode="auto">
              <a:xfrm>
                <a:off x="624" y="1776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69" name="Rectangle 303"/>
              <p:cNvSpPr>
                <a:spLocks noChangeArrowheads="1"/>
              </p:cNvSpPr>
              <p:nvPr/>
            </p:nvSpPr>
            <p:spPr bwMode="auto">
              <a:xfrm>
                <a:off x="720" y="1776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70" name="Rectangle 304"/>
              <p:cNvSpPr>
                <a:spLocks noChangeArrowheads="1"/>
              </p:cNvSpPr>
              <p:nvPr/>
            </p:nvSpPr>
            <p:spPr bwMode="auto">
              <a:xfrm>
                <a:off x="432" y="1872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71" name="Rectangle 305"/>
              <p:cNvSpPr>
                <a:spLocks noChangeArrowheads="1"/>
              </p:cNvSpPr>
              <p:nvPr/>
            </p:nvSpPr>
            <p:spPr bwMode="auto">
              <a:xfrm>
                <a:off x="528" y="1872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72" name="Rectangle 306"/>
              <p:cNvSpPr>
                <a:spLocks noChangeArrowheads="1"/>
              </p:cNvSpPr>
              <p:nvPr/>
            </p:nvSpPr>
            <p:spPr bwMode="auto">
              <a:xfrm>
                <a:off x="624" y="1872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73" name="Rectangle 307"/>
              <p:cNvSpPr>
                <a:spLocks noChangeArrowheads="1"/>
              </p:cNvSpPr>
              <p:nvPr/>
            </p:nvSpPr>
            <p:spPr bwMode="auto">
              <a:xfrm>
                <a:off x="720" y="1872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74" name="Rectangle 308"/>
              <p:cNvSpPr>
                <a:spLocks noChangeArrowheads="1"/>
              </p:cNvSpPr>
              <p:nvPr/>
            </p:nvSpPr>
            <p:spPr bwMode="auto">
              <a:xfrm>
                <a:off x="432" y="1968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75" name="Rectangle 309"/>
              <p:cNvSpPr>
                <a:spLocks noChangeArrowheads="1"/>
              </p:cNvSpPr>
              <p:nvPr/>
            </p:nvSpPr>
            <p:spPr bwMode="auto">
              <a:xfrm>
                <a:off x="528" y="1968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76" name="Rectangle 310"/>
              <p:cNvSpPr>
                <a:spLocks noChangeArrowheads="1"/>
              </p:cNvSpPr>
              <p:nvPr/>
            </p:nvSpPr>
            <p:spPr bwMode="auto">
              <a:xfrm>
                <a:off x="624" y="1968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77" name="Rectangle 311"/>
              <p:cNvSpPr>
                <a:spLocks noChangeArrowheads="1"/>
              </p:cNvSpPr>
              <p:nvPr/>
            </p:nvSpPr>
            <p:spPr bwMode="auto">
              <a:xfrm>
                <a:off x="720" y="1968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50228" name="Group 312"/>
            <p:cNvGrpSpPr>
              <a:grpSpLocks/>
            </p:cNvGrpSpPr>
            <p:nvPr/>
          </p:nvGrpSpPr>
          <p:grpSpPr bwMode="auto">
            <a:xfrm>
              <a:off x="1584" y="2832"/>
              <a:ext cx="384" cy="384"/>
              <a:chOff x="432" y="1680"/>
              <a:chExt cx="384" cy="384"/>
            </a:xfrm>
          </p:grpSpPr>
          <p:sp>
            <p:nvSpPr>
              <p:cNvPr id="50246" name="Rectangle 313"/>
              <p:cNvSpPr>
                <a:spLocks noChangeArrowheads="1"/>
              </p:cNvSpPr>
              <p:nvPr/>
            </p:nvSpPr>
            <p:spPr bwMode="auto">
              <a:xfrm>
                <a:off x="432" y="1680"/>
                <a:ext cx="96" cy="9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47" name="Rectangle 314"/>
              <p:cNvSpPr>
                <a:spLocks noChangeArrowheads="1"/>
              </p:cNvSpPr>
              <p:nvPr/>
            </p:nvSpPr>
            <p:spPr bwMode="auto">
              <a:xfrm>
                <a:off x="528" y="1680"/>
                <a:ext cx="96" cy="9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48" name="Rectangle 315"/>
              <p:cNvSpPr>
                <a:spLocks noChangeArrowheads="1"/>
              </p:cNvSpPr>
              <p:nvPr/>
            </p:nvSpPr>
            <p:spPr bwMode="auto">
              <a:xfrm>
                <a:off x="624" y="1680"/>
                <a:ext cx="96" cy="9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49" name="Rectangle 316"/>
              <p:cNvSpPr>
                <a:spLocks noChangeArrowheads="1"/>
              </p:cNvSpPr>
              <p:nvPr/>
            </p:nvSpPr>
            <p:spPr bwMode="auto">
              <a:xfrm>
                <a:off x="720" y="1680"/>
                <a:ext cx="96" cy="9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50" name="Rectangle 317"/>
              <p:cNvSpPr>
                <a:spLocks noChangeArrowheads="1"/>
              </p:cNvSpPr>
              <p:nvPr/>
            </p:nvSpPr>
            <p:spPr bwMode="auto">
              <a:xfrm>
                <a:off x="432" y="1776"/>
                <a:ext cx="96" cy="9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51" name="Rectangle 318"/>
              <p:cNvSpPr>
                <a:spLocks noChangeArrowheads="1"/>
              </p:cNvSpPr>
              <p:nvPr/>
            </p:nvSpPr>
            <p:spPr bwMode="auto">
              <a:xfrm>
                <a:off x="528" y="1776"/>
                <a:ext cx="96" cy="9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52" name="Rectangle 319"/>
              <p:cNvSpPr>
                <a:spLocks noChangeArrowheads="1"/>
              </p:cNvSpPr>
              <p:nvPr/>
            </p:nvSpPr>
            <p:spPr bwMode="auto">
              <a:xfrm>
                <a:off x="624" y="1776"/>
                <a:ext cx="96" cy="9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53" name="Rectangle 320"/>
              <p:cNvSpPr>
                <a:spLocks noChangeArrowheads="1"/>
              </p:cNvSpPr>
              <p:nvPr/>
            </p:nvSpPr>
            <p:spPr bwMode="auto">
              <a:xfrm>
                <a:off x="720" y="1776"/>
                <a:ext cx="96" cy="9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54" name="Rectangle 321"/>
              <p:cNvSpPr>
                <a:spLocks noChangeArrowheads="1"/>
              </p:cNvSpPr>
              <p:nvPr/>
            </p:nvSpPr>
            <p:spPr bwMode="auto">
              <a:xfrm>
                <a:off x="432" y="1872"/>
                <a:ext cx="96" cy="9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55" name="Rectangle 322"/>
              <p:cNvSpPr>
                <a:spLocks noChangeArrowheads="1"/>
              </p:cNvSpPr>
              <p:nvPr/>
            </p:nvSpPr>
            <p:spPr bwMode="auto">
              <a:xfrm>
                <a:off x="528" y="1872"/>
                <a:ext cx="96" cy="9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56" name="Rectangle 323"/>
              <p:cNvSpPr>
                <a:spLocks noChangeArrowheads="1"/>
              </p:cNvSpPr>
              <p:nvPr/>
            </p:nvSpPr>
            <p:spPr bwMode="auto">
              <a:xfrm>
                <a:off x="624" y="1872"/>
                <a:ext cx="96" cy="9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57" name="Rectangle 324"/>
              <p:cNvSpPr>
                <a:spLocks noChangeArrowheads="1"/>
              </p:cNvSpPr>
              <p:nvPr/>
            </p:nvSpPr>
            <p:spPr bwMode="auto">
              <a:xfrm>
                <a:off x="720" y="1872"/>
                <a:ext cx="96" cy="9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58" name="Rectangle 325"/>
              <p:cNvSpPr>
                <a:spLocks noChangeArrowheads="1"/>
              </p:cNvSpPr>
              <p:nvPr/>
            </p:nvSpPr>
            <p:spPr bwMode="auto">
              <a:xfrm>
                <a:off x="432" y="1968"/>
                <a:ext cx="96" cy="9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59" name="Rectangle 326"/>
              <p:cNvSpPr>
                <a:spLocks noChangeArrowheads="1"/>
              </p:cNvSpPr>
              <p:nvPr/>
            </p:nvSpPr>
            <p:spPr bwMode="auto">
              <a:xfrm>
                <a:off x="528" y="1968"/>
                <a:ext cx="96" cy="9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60" name="Rectangle 327"/>
              <p:cNvSpPr>
                <a:spLocks noChangeArrowheads="1"/>
              </p:cNvSpPr>
              <p:nvPr/>
            </p:nvSpPr>
            <p:spPr bwMode="auto">
              <a:xfrm>
                <a:off x="624" y="1968"/>
                <a:ext cx="96" cy="9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61" name="Rectangle 328"/>
              <p:cNvSpPr>
                <a:spLocks noChangeArrowheads="1"/>
              </p:cNvSpPr>
              <p:nvPr/>
            </p:nvSpPr>
            <p:spPr bwMode="auto">
              <a:xfrm>
                <a:off x="720" y="1968"/>
                <a:ext cx="96" cy="9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50229" name="Group 329"/>
            <p:cNvGrpSpPr>
              <a:grpSpLocks/>
            </p:cNvGrpSpPr>
            <p:nvPr/>
          </p:nvGrpSpPr>
          <p:grpSpPr bwMode="auto">
            <a:xfrm>
              <a:off x="1968" y="2832"/>
              <a:ext cx="384" cy="384"/>
              <a:chOff x="432" y="1680"/>
              <a:chExt cx="384" cy="384"/>
            </a:xfrm>
          </p:grpSpPr>
          <p:sp>
            <p:nvSpPr>
              <p:cNvPr id="50230" name="Rectangle 330"/>
              <p:cNvSpPr>
                <a:spLocks noChangeArrowheads="1"/>
              </p:cNvSpPr>
              <p:nvPr/>
            </p:nvSpPr>
            <p:spPr bwMode="auto">
              <a:xfrm>
                <a:off x="432" y="1680"/>
                <a:ext cx="96" cy="96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31" name="Rectangle 331"/>
              <p:cNvSpPr>
                <a:spLocks noChangeArrowheads="1"/>
              </p:cNvSpPr>
              <p:nvPr/>
            </p:nvSpPr>
            <p:spPr bwMode="auto">
              <a:xfrm>
                <a:off x="528" y="1680"/>
                <a:ext cx="96" cy="96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32" name="Rectangle 332"/>
              <p:cNvSpPr>
                <a:spLocks noChangeArrowheads="1"/>
              </p:cNvSpPr>
              <p:nvPr/>
            </p:nvSpPr>
            <p:spPr bwMode="auto">
              <a:xfrm>
                <a:off x="624" y="1680"/>
                <a:ext cx="96" cy="96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33" name="Rectangle 333"/>
              <p:cNvSpPr>
                <a:spLocks noChangeArrowheads="1"/>
              </p:cNvSpPr>
              <p:nvPr/>
            </p:nvSpPr>
            <p:spPr bwMode="auto">
              <a:xfrm>
                <a:off x="720" y="1680"/>
                <a:ext cx="96" cy="96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34" name="Rectangle 334"/>
              <p:cNvSpPr>
                <a:spLocks noChangeArrowheads="1"/>
              </p:cNvSpPr>
              <p:nvPr/>
            </p:nvSpPr>
            <p:spPr bwMode="auto">
              <a:xfrm>
                <a:off x="432" y="1776"/>
                <a:ext cx="96" cy="96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35" name="Rectangle 335"/>
              <p:cNvSpPr>
                <a:spLocks noChangeArrowheads="1"/>
              </p:cNvSpPr>
              <p:nvPr/>
            </p:nvSpPr>
            <p:spPr bwMode="auto">
              <a:xfrm>
                <a:off x="528" y="1776"/>
                <a:ext cx="96" cy="96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36" name="Rectangle 336"/>
              <p:cNvSpPr>
                <a:spLocks noChangeArrowheads="1"/>
              </p:cNvSpPr>
              <p:nvPr/>
            </p:nvSpPr>
            <p:spPr bwMode="auto">
              <a:xfrm>
                <a:off x="624" y="1776"/>
                <a:ext cx="96" cy="96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37" name="Rectangle 337"/>
              <p:cNvSpPr>
                <a:spLocks noChangeArrowheads="1"/>
              </p:cNvSpPr>
              <p:nvPr/>
            </p:nvSpPr>
            <p:spPr bwMode="auto">
              <a:xfrm>
                <a:off x="720" y="1776"/>
                <a:ext cx="96" cy="96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38" name="Rectangle 338"/>
              <p:cNvSpPr>
                <a:spLocks noChangeArrowheads="1"/>
              </p:cNvSpPr>
              <p:nvPr/>
            </p:nvSpPr>
            <p:spPr bwMode="auto">
              <a:xfrm>
                <a:off x="432" y="1872"/>
                <a:ext cx="96" cy="96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39" name="Rectangle 339"/>
              <p:cNvSpPr>
                <a:spLocks noChangeArrowheads="1"/>
              </p:cNvSpPr>
              <p:nvPr/>
            </p:nvSpPr>
            <p:spPr bwMode="auto">
              <a:xfrm>
                <a:off x="528" y="1872"/>
                <a:ext cx="96" cy="96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40" name="Rectangle 340"/>
              <p:cNvSpPr>
                <a:spLocks noChangeArrowheads="1"/>
              </p:cNvSpPr>
              <p:nvPr/>
            </p:nvSpPr>
            <p:spPr bwMode="auto">
              <a:xfrm>
                <a:off x="624" y="1872"/>
                <a:ext cx="96" cy="96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41" name="Rectangle 341"/>
              <p:cNvSpPr>
                <a:spLocks noChangeArrowheads="1"/>
              </p:cNvSpPr>
              <p:nvPr/>
            </p:nvSpPr>
            <p:spPr bwMode="auto">
              <a:xfrm>
                <a:off x="720" y="1872"/>
                <a:ext cx="96" cy="96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42" name="Rectangle 342"/>
              <p:cNvSpPr>
                <a:spLocks noChangeArrowheads="1"/>
              </p:cNvSpPr>
              <p:nvPr/>
            </p:nvSpPr>
            <p:spPr bwMode="auto">
              <a:xfrm>
                <a:off x="432" y="1968"/>
                <a:ext cx="96" cy="96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43" name="Rectangle 343"/>
              <p:cNvSpPr>
                <a:spLocks noChangeArrowheads="1"/>
              </p:cNvSpPr>
              <p:nvPr/>
            </p:nvSpPr>
            <p:spPr bwMode="auto">
              <a:xfrm>
                <a:off x="528" y="1968"/>
                <a:ext cx="96" cy="96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44" name="Rectangle 344"/>
              <p:cNvSpPr>
                <a:spLocks noChangeArrowheads="1"/>
              </p:cNvSpPr>
              <p:nvPr/>
            </p:nvSpPr>
            <p:spPr bwMode="auto">
              <a:xfrm>
                <a:off x="624" y="1968"/>
                <a:ext cx="96" cy="96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45" name="Rectangle 345"/>
              <p:cNvSpPr>
                <a:spLocks noChangeArrowheads="1"/>
              </p:cNvSpPr>
              <p:nvPr/>
            </p:nvSpPr>
            <p:spPr bwMode="auto">
              <a:xfrm>
                <a:off x="720" y="1968"/>
                <a:ext cx="96" cy="96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</p:grpSp>
      <p:grpSp>
        <p:nvGrpSpPr>
          <p:cNvPr id="23" name="Group 1624"/>
          <p:cNvGrpSpPr>
            <a:grpSpLocks/>
          </p:cNvGrpSpPr>
          <p:nvPr/>
        </p:nvGrpSpPr>
        <p:grpSpPr bwMode="auto">
          <a:xfrm>
            <a:off x="5029200" y="2895600"/>
            <a:ext cx="3048000" cy="2438400"/>
            <a:chOff x="3168" y="1152"/>
            <a:chExt cx="1920" cy="1536"/>
          </a:xfrm>
        </p:grpSpPr>
        <p:grpSp>
          <p:nvGrpSpPr>
            <p:cNvPr id="19137" name="Group 720"/>
            <p:cNvGrpSpPr>
              <a:grpSpLocks/>
            </p:cNvGrpSpPr>
            <p:nvPr/>
          </p:nvGrpSpPr>
          <p:grpSpPr bwMode="auto">
            <a:xfrm>
              <a:off x="3168" y="1152"/>
              <a:ext cx="480" cy="384"/>
              <a:chOff x="2976" y="1680"/>
              <a:chExt cx="480" cy="384"/>
            </a:xfrm>
          </p:grpSpPr>
          <p:sp>
            <p:nvSpPr>
              <p:cNvPr id="50190" name="Rectangle 346"/>
              <p:cNvSpPr>
                <a:spLocks noChangeArrowheads="1"/>
              </p:cNvSpPr>
              <p:nvPr/>
            </p:nvSpPr>
            <p:spPr bwMode="auto">
              <a:xfrm>
                <a:off x="2976" y="168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191" name="Rectangle 347"/>
              <p:cNvSpPr>
                <a:spLocks noChangeArrowheads="1"/>
              </p:cNvSpPr>
              <p:nvPr/>
            </p:nvSpPr>
            <p:spPr bwMode="auto">
              <a:xfrm>
                <a:off x="3072" y="1680"/>
                <a:ext cx="96" cy="96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192" name="Rectangle 348"/>
              <p:cNvSpPr>
                <a:spLocks noChangeArrowheads="1"/>
              </p:cNvSpPr>
              <p:nvPr/>
            </p:nvSpPr>
            <p:spPr bwMode="auto">
              <a:xfrm>
                <a:off x="3168" y="1680"/>
                <a:ext cx="96" cy="96"/>
              </a:xfrm>
              <a:prstGeom prst="rect">
                <a:avLst/>
              </a:prstGeom>
              <a:solidFill>
                <a:srgbClr val="8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193" name="Rectangle 349"/>
              <p:cNvSpPr>
                <a:spLocks noChangeArrowheads="1"/>
              </p:cNvSpPr>
              <p:nvPr/>
            </p:nvSpPr>
            <p:spPr bwMode="auto">
              <a:xfrm>
                <a:off x="3264" y="1680"/>
                <a:ext cx="96" cy="96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194" name="Rectangle 350"/>
              <p:cNvSpPr>
                <a:spLocks noChangeArrowheads="1"/>
              </p:cNvSpPr>
              <p:nvPr/>
            </p:nvSpPr>
            <p:spPr bwMode="auto">
              <a:xfrm>
                <a:off x="3360" y="1680"/>
                <a:ext cx="96" cy="96"/>
              </a:xfrm>
              <a:prstGeom prst="rect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195" name="Rectangle 351"/>
              <p:cNvSpPr>
                <a:spLocks noChangeArrowheads="1"/>
              </p:cNvSpPr>
              <p:nvPr/>
            </p:nvSpPr>
            <p:spPr bwMode="auto">
              <a:xfrm>
                <a:off x="2976" y="1776"/>
                <a:ext cx="96" cy="96"/>
              </a:xfrm>
              <a:prstGeom prst="rect">
                <a:avLst/>
              </a:prstGeom>
              <a:solidFill>
                <a:srgbClr val="8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196" name="Rectangle 352"/>
              <p:cNvSpPr>
                <a:spLocks noChangeArrowheads="1"/>
              </p:cNvSpPr>
              <p:nvPr/>
            </p:nvSpPr>
            <p:spPr bwMode="auto">
              <a:xfrm>
                <a:off x="3072" y="1776"/>
                <a:ext cx="96" cy="96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197" name="Rectangle 353"/>
              <p:cNvSpPr>
                <a:spLocks noChangeArrowheads="1"/>
              </p:cNvSpPr>
              <p:nvPr/>
            </p:nvSpPr>
            <p:spPr bwMode="auto">
              <a:xfrm>
                <a:off x="3168" y="1776"/>
                <a:ext cx="96" cy="96"/>
              </a:xfrm>
              <a:prstGeom prst="rect">
                <a:avLst/>
              </a:prstGeom>
              <a:solidFill>
                <a:srgbClr val="80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198" name="Rectangle 354"/>
              <p:cNvSpPr>
                <a:spLocks noChangeArrowheads="1"/>
              </p:cNvSpPr>
              <p:nvPr/>
            </p:nvSpPr>
            <p:spPr bwMode="auto">
              <a:xfrm>
                <a:off x="3264" y="1776"/>
                <a:ext cx="96" cy="96"/>
              </a:xfrm>
              <a:prstGeom prst="rect">
                <a:avLst/>
              </a:prstGeom>
              <a:solidFill>
                <a:srgbClr val="FF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199" name="Rectangle 355"/>
              <p:cNvSpPr>
                <a:spLocks noChangeArrowheads="1"/>
              </p:cNvSpPr>
              <p:nvPr/>
            </p:nvSpPr>
            <p:spPr bwMode="auto">
              <a:xfrm>
                <a:off x="3360" y="1776"/>
                <a:ext cx="96" cy="96"/>
              </a:xfrm>
              <a:prstGeom prst="rect">
                <a:avLst/>
              </a:prstGeom>
              <a:solidFill>
                <a:srgbClr val="80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00" name="Rectangle 356"/>
              <p:cNvSpPr>
                <a:spLocks noChangeArrowheads="1"/>
              </p:cNvSpPr>
              <p:nvPr/>
            </p:nvSpPr>
            <p:spPr bwMode="auto">
              <a:xfrm>
                <a:off x="2976" y="1872"/>
                <a:ext cx="96" cy="96"/>
              </a:xfrm>
              <a:prstGeom prst="rect">
                <a:avLst/>
              </a:prstGeom>
              <a:solidFill>
                <a:srgbClr val="FF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01" name="Rectangle 357"/>
              <p:cNvSpPr>
                <a:spLocks noChangeArrowheads="1"/>
              </p:cNvSpPr>
              <p:nvPr/>
            </p:nvSpPr>
            <p:spPr bwMode="auto">
              <a:xfrm>
                <a:off x="3072" y="1872"/>
                <a:ext cx="96" cy="96"/>
              </a:xfrm>
              <a:prstGeom prst="rect">
                <a:avLst/>
              </a:prstGeom>
              <a:solidFill>
                <a:srgbClr val="8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02" name="Rectangle 358"/>
              <p:cNvSpPr>
                <a:spLocks noChangeArrowheads="1"/>
              </p:cNvSpPr>
              <p:nvPr/>
            </p:nvSpPr>
            <p:spPr bwMode="auto">
              <a:xfrm>
                <a:off x="3168" y="1872"/>
                <a:ext cx="96" cy="96"/>
              </a:xfrm>
              <a:prstGeom prst="rect">
                <a:avLst/>
              </a:prstGeom>
              <a:solidFill>
                <a:srgbClr val="FF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03" name="Rectangle 359"/>
              <p:cNvSpPr>
                <a:spLocks noChangeArrowheads="1"/>
              </p:cNvSpPr>
              <p:nvPr/>
            </p:nvSpPr>
            <p:spPr bwMode="auto">
              <a:xfrm>
                <a:off x="3264" y="1872"/>
                <a:ext cx="96" cy="9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04" name="Rectangle 360"/>
              <p:cNvSpPr>
                <a:spLocks noChangeArrowheads="1"/>
              </p:cNvSpPr>
              <p:nvPr/>
            </p:nvSpPr>
            <p:spPr bwMode="auto">
              <a:xfrm>
                <a:off x="3360" y="1872"/>
                <a:ext cx="96" cy="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05" name="Rectangle 361"/>
              <p:cNvSpPr>
                <a:spLocks noChangeArrowheads="1"/>
              </p:cNvSpPr>
              <p:nvPr/>
            </p:nvSpPr>
            <p:spPr bwMode="auto">
              <a:xfrm>
                <a:off x="2976" y="1968"/>
                <a:ext cx="96" cy="96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06" name="Rectangle 362"/>
              <p:cNvSpPr>
                <a:spLocks noChangeArrowheads="1"/>
              </p:cNvSpPr>
              <p:nvPr/>
            </p:nvSpPr>
            <p:spPr bwMode="auto">
              <a:xfrm>
                <a:off x="3072" y="1968"/>
                <a:ext cx="96" cy="96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07" name="Rectangle 363"/>
              <p:cNvSpPr>
                <a:spLocks noChangeArrowheads="1"/>
              </p:cNvSpPr>
              <p:nvPr/>
            </p:nvSpPr>
            <p:spPr bwMode="auto">
              <a:xfrm>
                <a:off x="3168" y="1968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08" name="Rectangle 364"/>
              <p:cNvSpPr>
                <a:spLocks noChangeArrowheads="1"/>
              </p:cNvSpPr>
              <p:nvPr/>
            </p:nvSpPr>
            <p:spPr bwMode="auto">
              <a:xfrm>
                <a:off x="3264" y="1968"/>
                <a:ext cx="96" cy="9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09" name="Rectangle 365"/>
              <p:cNvSpPr>
                <a:spLocks noChangeArrowheads="1"/>
              </p:cNvSpPr>
              <p:nvPr/>
            </p:nvSpPr>
            <p:spPr bwMode="auto">
              <a:xfrm>
                <a:off x="3360" y="1968"/>
                <a:ext cx="96" cy="96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19138" name="Group 721"/>
            <p:cNvGrpSpPr>
              <a:grpSpLocks/>
            </p:cNvGrpSpPr>
            <p:nvPr/>
          </p:nvGrpSpPr>
          <p:grpSpPr bwMode="auto">
            <a:xfrm>
              <a:off x="3648" y="1152"/>
              <a:ext cx="480" cy="384"/>
              <a:chOff x="2976" y="1680"/>
              <a:chExt cx="480" cy="384"/>
            </a:xfrm>
          </p:grpSpPr>
          <p:sp>
            <p:nvSpPr>
              <p:cNvPr id="19450" name="Rectangle 722"/>
              <p:cNvSpPr>
                <a:spLocks noChangeArrowheads="1"/>
              </p:cNvSpPr>
              <p:nvPr/>
            </p:nvSpPr>
            <p:spPr bwMode="auto">
              <a:xfrm>
                <a:off x="2976" y="168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51" name="Rectangle 723"/>
              <p:cNvSpPr>
                <a:spLocks noChangeArrowheads="1"/>
              </p:cNvSpPr>
              <p:nvPr/>
            </p:nvSpPr>
            <p:spPr bwMode="auto">
              <a:xfrm>
                <a:off x="3072" y="1680"/>
                <a:ext cx="96" cy="96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52" name="Rectangle 724"/>
              <p:cNvSpPr>
                <a:spLocks noChangeArrowheads="1"/>
              </p:cNvSpPr>
              <p:nvPr/>
            </p:nvSpPr>
            <p:spPr bwMode="auto">
              <a:xfrm>
                <a:off x="3168" y="1680"/>
                <a:ext cx="96" cy="96"/>
              </a:xfrm>
              <a:prstGeom prst="rect">
                <a:avLst/>
              </a:prstGeom>
              <a:solidFill>
                <a:srgbClr val="8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53" name="Rectangle 725"/>
              <p:cNvSpPr>
                <a:spLocks noChangeArrowheads="1"/>
              </p:cNvSpPr>
              <p:nvPr/>
            </p:nvSpPr>
            <p:spPr bwMode="auto">
              <a:xfrm>
                <a:off x="3264" y="1680"/>
                <a:ext cx="96" cy="96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54" name="Rectangle 726"/>
              <p:cNvSpPr>
                <a:spLocks noChangeArrowheads="1"/>
              </p:cNvSpPr>
              <p:nvPr/>
            </p:nvSpPr>
            <p:spPr bwMode="auto">
              <a:xfrm>
                <a:off x="3360" y="1680"/>
                <a:ext cx="96" cy="96"/>
              </a:xfrm>
              <a:prstGeom prst="rect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55" name="Rectangle 727"/>
              <p:cNvSpPr>
                <a:spLocks noChangeArrowheads="1"/>
              </p:cNvSpPr>
              <p:nvPr/>
            </p:nvSpPr>
            <p:spPr bwMode="auto">
              <a:xfrm>
                <a:off x="2976" y="1776"/>
                <a:ext cx="96" cy="96"/>
              </a:xfrm>
              <a:prstGeom prst="rect">
                <a:avLst/>
              </a:prstGeom>
              <a:solidFill>
                <a:srgbClr val="8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176" name="Rectangle 728"/>
              <p:cNvSpPr>
                <a:spLocks noChangeArrowheads="1"/>
              </p:cNvSpPr>
              <p:nvPr/>
            </p:nvSpPr>
            <p:spPr bwMode="auto">
              <a:xfrm>
                <a:off x="3072" y="1776"/>
                <a:ext cx="96" cy="96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177" name="Rectangle 729"/>
              <p:cNvSpPr>
                <a:spLocks noChangeArrowheads="1"/>
              </p:cNvSpPr>
              <p:nvPr/>
            </p:nvSpPr>
            <p:spPr bwMode="auto">
              <a:xfrm>
                <a:off x="3168" y="1776"/>
                <a:ext cx="96" cy="96"/>
              </a:xfrm>
              <a:prstGeom prst="rect">
                <a:avLst/>
              </a:prstGeom>
              <a:solidFill>
                <a:srgbClr val="80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178" name="Rectangle 730"/>
              <p:cNvSpPr>
                <a:spLocks noChangeArrowheads="1"/>
              </p:cNvSpPr>
              <p:nvPr/>
            </p:nvSpPr>
            <p:spPr bwMode="auto">
              <a:xfrm>
                <a:off x="3264" y="1776"/>
                <a:ext cx="96" cy="96"/>
              </a:xfrm>
              <a:prstGeom prst="rect">
                <a:avLst/>
              </a:prstGeom>
              <a:solidFill>
                <a:srgbClr val="FF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179" name="Rectangle 731"/>
              <p:cNvSpPr>
                <a:spLocks noChangeArrowheads="1"/>
              </p:cNvSpPr>
              <p:nvPr/>
            </p:nvSpPr>
            <p:spPr bwMode="auto">
              <a:xfrm>
                <a:off x="3360" y="1776"/>
                <a:ext cx="96" cy="96"/>
              </a:xfrm>
              <a:prstGeom prst="rect">
                <a:avLst/>
              </a:prstGeom>
              <a:solidFill>
                <a:srgbClr val="80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180" name="Rectangle 732"/>
              <p:cNvSpPr>
                <a:spLocks noChangeArrowheads="1"/>
              </p:cNvSpPr>
              <p:nvPr/>
            </p:nvSpPr>
            <p:spPr bwMode="auto">
              <a:xfrm>
                <a:off x="2976" y="1872"/>
                <a:ext cx="96" cy="96"/>
              </a:xfrm>
              <a:prstGeom prst="rect">
                <a:avLst/>
              </a:prstGeom>
              <a:solidFill>
                <a:srgbClr val="FF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181" name="Rectangle 733"/>
              <p:cNvSpPr>
                <a:spLocks noChangeArrowheads="1"/>
              </p:cNvSpPr>
              <p:nvPr/>
            </p:nvSpPr>
            <p:spPr bwMode="auto">
              <a:xfrm>
                <a:off x="3072" y="1872"/>
                <a:ext cx="96" cy="96"/>
              </a:xfrm>
              <a:prstGeom prst="rect">
                <a:avLst/>
              </a:prstGeom>
              <a:solidFill>
                <a:srgbClr val="8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182" name="Rectangle 734"/>
              <p:cNvSpPr>
                <a:spLocks noChangeArrowheads="1"/>
              </p:cNvSpPr>
              <p:nvPr/>
            </p:nvSpPr>
            <p:spPr bwMode="auto">
              <a:xfrm>
                <a:off x="3168" y="1872"/>
                <a:ext cx="96" cy="96"/>
              </a:xfrm>
              <a:prstGeom prst="rect">
                <a:avLst/>
              </a:prstGeom>
              <a:solidFill>
                <a:srgbClr val="FF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183" name="Rectangle 735"/>
              <p:cNvSpPr>
                <a:spLocks noChangeArrowheads="1"/>
              </p:cNvSpPr>
              <p:nvPr/>
            </p:nvSpPr>
            <p:spPr bwMode="auto">
              <a:xfrm>
                <a:off x="3264" y="1872"/>
                <a:ext cx="96" cy="9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184" name="Rectangle 736"/>
              <p:cNvSpPr>
                <a:spLocks noChangeArrowheads="1"/>
              </p:cNvSpPr>
              <p:nvPr/>
            </p:nvSpPr>
            <p:spPr bwMode="auto">
              <a:xfrm>
                <a:off x="3360" y="1872"/>
                <a:ext cx="96" cy="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185" name="Rectangle 737"/>
              <p:cNvSpPr>
                <a:spLocks noChangeArrowheads="1"/>
              </p:cNvSpPr>
              <p:nvPr/>
            </p:nvSpPr>
            <p:spPr bwMode="auto">
              <a:xfrm>
                <a:off x="2976" y="1968"/>
                <a:ext cx="96" cy="96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186" name="Rectangle 738"/>
              <p:cNvSpPr>
                <a:spLocks noChangeArrowheads="1"/>
              </p:cNvSpPr>
              <p:nvPr/>
            </p:nvSpPr>
            <p:spPr bwMode="auto">
              <a:xfrm>
                <a:off x="3072" y="1968"/>
                <a:ext cx="96" cy="96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187" name="Rectangle 739"/>
              <p:cNvSpPr>
                <a:spLocks noChangeArrowheads="1"/>
              </p:cNvSpPr>
              <p:nvPr/>
            </p:nvSpPr>
            <p:spPr bwMode="auto">
              <a:xfrm>
                <a:off x="3168" y="1968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188" name="Rectangle 740"/>
              <p:cNvSpPr>
                <a:spLocks noChangeArrowheads="1"/>
              </p:cNvSpPr>
              <p:nvPr/>
            </p:nvSpPr>
            <p:spPr bwMode="auto">
              <a:xfrm>
                <a:off x="3264" y="1968"/>
                <a:ext cx="96" cy="9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189" name="Rectangle 741"/>
              <p:cNvSpPr>
                <a:spLocks noChangeArrowheads="1"/>
              </p:cNvSpPr>
              <p:nvPr/>
            </p:nvSpPr>
            <p:spPr bwMode="auto">
              <a:xfrm>
                <a:off x="3360" y="1968"/>
                <a:ext cx="96" cy="96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19139" name="Group 742"/>
            <p:cNvGrpSpPr>
              <a:grpSpLocks/>
            </p:cNvGrpSpPr>
            <p:nvPr/>
          </p:nvGrpSpPr>
          <p:grpSpPr bwMode="auto">
            <a:xfrm>
              <a:off x="4128" y="1152"/>
              <a:ext cx="480" cy="384"/>
              <a:chOff x="2976" y="1680"/>
              <a:chExt cx="480" cy="384"/>
            </a:xfrm>
          </p:grpSpPr>
          <p:sp>
            <p:nvSpPr>
              <p:cNvPr id="19430" name="Rectangle 743"/>
              <p:cNvSpPr>
                <a:spLocks noChangeArrowheads="1"/>
              </p:cNvSpPr>
              <p:nvPr/>
            </p:nvSpPr>
            <p:spPr bwMode="auto">
              <a:xfrm>
                <a:off x="2976" y="168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31" name="Rectangle 744"/>
              <p:cNvSpPr>
                <a:spLocks noChangeArrowheads="1"/>
              </p:cNvSpPr>
              <p:nvPr/>
            </p:nvSpPr>
            <p:spPr bwMode="auto">
              <a:xfrm>
                <a:off x="3072" y="1680"/>
                <a:ext cx="96" cy="96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32" name="Rectangle 745"/>
              <p:cNvSpPr>
                <a:spLocks noChangeArrowheads="1"/>
              </p:cNvSpPr>
              <p:nvPr/>
            </p:nvSpPr>
            <p:spPr bwMode="auto">
              <a:xfrm>
                <a:off x="3168" y="1680"/>
                <a:ext cx="96" cy="96"/>
              </a:xfrm>
              <a:prstGeom prst="rect">
                <a:avLst/>
              </a:prstGeom>
              <a:solidFill>
                <a:srgbClr val="8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33" name="Rectangle 746"/>
              <p:cNvSpPr>
                <a:spLocks noChangeArrowheads="1"/>
              </p:cNvSpPr>
              <p:nvPr/>
            </p:nvSpPr>
            <p:spPr bwMode="auto">
              <a:xfrm>
                <a:off x="3264" y="1680"/>
                <a:ext cx="96" cy="96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34" name="Rectangle 747"/>
              <p:cNvSpPr>
                <a:spLocks noChangeArrowheads="1"/>
              </p:cNvSpPr>
              <p:nvPr/>
            </p:nvSpPr>
            <p:spPr bwMode="auto">
              <a:xfrm>
                <a:off x="3360" y="1680"/>
                <a:ext cx="96" cy="96"/>
              </a:xfrm>
              <a:prstGeom prst="rect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35" name="Rectangle 748"/>
              <p:cNvSpPr>
                <a:spLocks noChangeArrowheads="1"/>
              </p:cNvSpPr>
              <p:nvPr/>
            </p:nvSpPr>
            <p:spPr bwMode="auto">
              <a:xfrm>
                <a:off x="2976" y="1776"/>
                <a:ext cx="96" cy="96"/>
              </a:xfrm>
              <a:prstGeom prst="rect">
                <a:avLst/>
              </a:prstGeom>
              <a:solidFill>
                <a:srgbClr val="8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36" name="Rectangle 749"/>
              <p:cNvSpPr>
                <a:spLocks noChangeArrowheads="1"/>
              </p:cNvSpPr>
              <p:nvPr/>
            </p:nvSpPr>
            <p:spPr bwMode="auto">
              <a:xfrm>
                <a:off x="3072" y="1776"/>
                <a:ext cx="96" cy="96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37" name="Rectangle 750"/>
              <p:cNvSpPr>
                <a:spLocks noChangeArrowheads="1"/>
              </p:cNvSpPr>
              <p:nvPr/>
            </p:nvSpPr>
            <p:spPr bwMode="auto">
              <a:xfrm>
                <a:off x="3168" y="1776"/>
                <a:ext cx="96" cy="96"/>
              </a:xfrm>
              <a:prstGeom prst="rect">
                <a:avLst/>
              </a:prstGeom>
              <a:solidFill>
                <a:srgbClr val="80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38" name="Rectangle 751"/>
              <p:cNvSpPr>
                <a:spLocks noChangeArrowheads="1"/>
              </p:cNvSpPr>
              <p:nvPr/>
            </p:nvSpPr>
            <p:spPr bwMode="auto">
              <a:xfrm>
                <a:off x="3264" y="1776"/>
                <a:ext cx="96" cy="96"/>
              </a:xfrm>
              <a:prstGeom prst="rect">
                <a:avLst/>
              </a:prstGeom>
              <a:solidFill>
                <a:srgbClr val="FF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39" name="Rectangle 752"/>
              <p:cNvSpPr>
                <a:spLocks noChangeArrowheads="1"/>
              </p:cNvSpPr>
              <p:nvPr/>
            </p:nvSpPr>
            <p:spPr bwMode="auto">
              <a:xfrm>
                <a:off x="3360" y="1776"/>
                <a:ext cx="96" cy="96"/>
              </a:xfrm>
              <a:prstGeom prst="rect">
                <a:avLst/>
              </a:prstGeom>
              <a:solidFill>
                <a:srgbClr val="80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40" name="Rectangle 753"/>
              <p:cNvSpPr>
                <a:spLocks noChangeArrowheads="1"/>
              </p:cNvSpPr>
              <p:nvPr/>
            </p:nvSpPr>
            <p:spPr bwMode="auto">
              <a:xfrm>
                <a:off x="2976" y="1872"/>
                <a:ext cx="96" cy="96"/>
              </a:xfrm>
              <a:prstGeom prst="rect">
                <a:avLst/>
              </a:prstGeom>
              <a:solidFill>
                <a:srgbClr val="FF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41" name="Rectangle 754"/>
              <p:cNvSpPr>
                <a:spLocks noChangeArrowheads="1"/>
              </p:cNvSpPr>
              <p:nvPr/>
            </p:nvSpPr>
            <p:spPr bwMode="auto">
              <a:xfrm>
                <a:off x="3072" y="1872"/>
                <a:ext cx="96" cy="96"/>
              </a:xfrm>
              <a:prstGeom prst="rect">
                <a:avLst/>
              </a:prstGeom>
              <a:solidFill>
                <a:srgbClr val="8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42" name="Rectangle 755"/>
              <p:cNvSpPr>
                <a:spLocks noChangeArrowheads="1"/>
              </p:cNvSpPr>
              <p:nvPr/>
            </p:nvSpPr>
            <p:spPr bwMode="auto">
              <a:xfrm>
                <a:off x="3168" y="1872"/>
                <a:ext cx="96" cy="96"/>
              </a:xfrm>
              <a:prstGeom prst="rect">
                <a:avLst/>
              </a:prstGeom>
              <a:solidFill>
                <a:srgbClr val="FF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43" name="Rectangle 756"/>
              <p:cNvSpPr>
                <a:spLocks noChangeArrowheads="1"/>
              </p:cNvSpPr>
              <p:nvPr/>
            </p:nvSpPr>
            <p:spPr bwMode="auto">
              <a:xfrm>
                <a:off x="3264" y="1872"/>
                <a:ext cx="96" cy="9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44" name="Rectangle 757"/>
              <p:cNvSpPr>
                <a:spLocks noChangeArrowheads="1"/>
              </p:cNvSpPr>
              <p:nvPr/>
            </p:nvSpPr>
            <p:spPr bwMode="auto">
              <a:xfrm>
                <a:off x="3360" y="1872"/>
                <a:ext cx="96" cy="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45" name="Rectangle 758"/>
              <p:cNvSpPr>
                <a:spLocks noChangeArrowheads="1"/>
              </p:cNvSpPr>
              <p:nvPr/>
            </p:nvSpPr>
            <p:spPr bwMode="auto">
              <a:xfrm>
                <a:off x="2976" y="1968"/>
                <a:ext cx="96" cy="96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46" name="Rectangle 759"/>
              <p:cNvSpPr>
                <a:spLocks noChangeArrowheads="1"/>
              </p:cNvSpPr>
              <p:nvPr/>
            </p:nvSpPr>
            <p:spPr bwMode="auto">
              <a:xfrm>
                <a:off x="3072" y="1968"/>
                <a:ext cx="96" cy="96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47" name="Rectangle 760"/>
              <p:cNvSpPr>
                <a:spLocks noChangeArrowheads="1"/>
              </p:cNvSpPr>
              <p:nvPr/>
            </p:nvSpPr>
            <p:spPr bwMode="auto">
              <a:xfrm>
                <a:off x="3168" y="1968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48" name="Rectangle 761"/>
              <p:cNvSpPr>
                <a:spLocks noChangeArrowheads="1"/>
              </p:cNvSpPr>
              <p:nvPr/>
            </p:nvSpPr>
            <p:spPr bwMode="auto">
              <a:xfrm>
                <a:off x="3264" y="1968"/>
                <a:ext cx="96" cy="9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49" name="Rectangle 762"/>
              <p:cNvSpPr>
                <a:spLocks noChangeArrowheads="1"/>
              </p:cNvSpPr>
              <p:nvPr/>
            </p:nvSpPr>
            <p:spPr bwMode="auto">
              <a:xfrm>
                <a:off x="3360" y="1968"/>
                <a:ext cx="96" cy="96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19140" name="Group 763"/>
            <p:cNvGrpSpPr>
              <a:grpSpLocks/>
            </p:cNvGrpSpPr>
            <p:nvPr/>
          </p:nvGrpSpPr>
          <p:grpSpPr bwMode="auto">
            <a:xfrm>
              <a:off x="4608" y="1152"/>
              <a:ext cx="480" cy="384"/>
              <a:chOff x="2976" y="1680"/>
              <a:chExt cx="480" cy="384"/>
            </a:xfrm>
          </p:grpSpPr>
          <p:sp>
            <p:nvSpPr>
              <p:cNvPr id="19410" name="Rectangle 764"/>
              <p:cNvSpPr>
                <a:spLocks noChangeArrowheads="1"/>
              </p:cNvSpPr>
              <p:nvPr/>
            </p:nvSpPr>
            <p:spPr bwMode="auto">
              <a:xfrm>
                <a:off x="2976" y="168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11" name="Rectangle 765"/>
              <p:cNvSpPr>
                <a:spLocks noChangeArrowheads="1"/>
              </p:cNvSpPr>
              <p:nvPr/>
            </p:nvSpPr>
            <p:spPr bwMode="auto">
              <a:xfrm>
                <a:off x="3072" y="1680"/>
                <a:ext cx="96" cy="96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12" name="Rectangle 766"/>
              <p:cNvSpPr>
                <a:spLocks noChangeArrowheads="1"/>
              </p:cNvSpPr>
              <p:nvPr/>
            </p:nvSpPr>
            <p:spPr bwMode="auto">
              <a:xfrm>
                <a:off x="3168" y="1680"/>
                <a:ext cx="96" cy="96"/>
              </a:xfrm>
              <a:prstGeom prst="rect">
                <a:avLst/>
              </a:prstGeom>
              <a:solidFill>
                <a:srgbClr val="8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13" name="Rectangle 767"/>
              <p:cNvSpPr>
                <a:spLocks noChangeArrowheads="1"/>
              </p:cNvSpPr>
              <p:nvPr/>
            </p:nvSpPr>
            <p:spPr bwMode="auto">
              <a:xfrm>
                <a:off x="3264" y="1680"/>
                <a:ext cx="96" cy="96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14" name="Rectangle 768"/>
              <p:cNvSpPr>
                <a:spLocks noChangeArrowheads="1"/>
              </p:cNvSpPr>
              <p:nvPr/>
            </p:nvSpPr>
            <p:spPr bwMode="auto">
              <a:xfrm>
                <a:off x="3360" y="1680"/>
                <a:ext cx="96" cy="96"/>
              </a:xfrm>
              <a:prstGeom prst="rect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15" name="Rectangle 769"/>
              <p:cNvSpPr>
                <a:spLocks noChangeArrowheads="1"/>
              </p:cNvSpPr>
              <p:nvPr/>
            </p:nvSpPr>
            <p:spPr bwMode="auto">
              <a:xfrm>
                <a:off x="2976" y="1776"/>
                <a:ext cx="96" cy="96"/>
              </a:xfrm>
              <a:prstGeom prst="rect">
                <a:avLst/>
              </a:prstGeom>
              <a:solidFill>
                <a:srgbClr val="8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16" name="Rectangle 770"/>
              <p:cNvSpPr>
                <a:spLocks noChangeArrowheads="1"/>
              </p:cNvSpPr>
              <p:nvPr/>
            </p:nvSpPr>
            <p:spPr bwMode="auto">
              <a:xfrm>
                <a:off x="3072" y="1776"/>
                <a:ext cx="96" cy="96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17" name="Rectangle 771"/>
              <p:cNvSpPr>
                <a:spLocks noChangeArrowheads="1"/>
              </p:cNvSpPr>
              <p:nvPr/>
            </p:nvSpPr>
            <p:spPr bwMode="auto">
              <a:xfrm>
                <a:off x="3168" y="1776"/>
                <a:ext cx="96" cy="96"/>
              </a:xfrm>
              <a:prstGeom prst="rect">
                <a:avLst/>
              </a:prstGeom>
              <a:solidFill>
                <a:srgbClr val="80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18" name="Rectangle 772"/>
              <p:cNvSpPr>
                <a:spLocks noChangeArrowheads="1"/>
              </p:cNvSpPr>
              <p:nvPr/>
            </p:nvSpPr>
            <p:spPr bwMode="auto">
              <a:xfrm>
                <a:off x="3264" y="1776"/>
                <a:ext cx="96" cy="96"/>
              </a:xfrm>
              <a:prstGeom prst="rect">
                <a:avLst/>
              </a:prstGeom>
              <a:solidFill>
                <a:srgbClr val="FF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19" name="Rectangle 773"/>
              <p:cNvSpPr>
                <a:spLocks noChangeArrowheads="1"/>
              </p:cNvSpPr>
              <p:nvPr/>
            </p:nvSpPr>
            <p:spPr bwMode="auto">
              <a:xfrm>
                <a:off x="3360" y="1776"/>
                <a:ext cx="96" cy="96"/>
              </a:xfrm>
              <a:prstGeom prst="rect">
                <a:avLst/>
              </a:prstGeom>
              <a:solidFill>
                <a:srgbClr val="80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20" name="Rectangle 774"/>
              <p:cNvSpPr>
                <a:spLocks noChangeArrowheads="1"/>
              </p:cNvSpPr>
              <p:nvPr/>
            </p:nvSpPr>
            <p:spPr bwMode="auto">
              <a:xfrm>
                <a:off x="2976" y="1872"/>
                <a:ext cx="96" cy="96"/>
              </a:xfrm>
              <a:prstGeom prst="rect">
                <a:avLst/>
              </a:prstGeom>
              <a:solidFill>
                <a:srgbClr val="FF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21" name="Rectangle 775"/>
              <p:cNvSpPr>
                <a:spLocks noChangeArrowheads="1"/>
              </p:cNvSpPr>
              <p:nvPr/>
            </p:nvSpPr>
            <p:spPr bwMode="auto">
              <a:xfrm>
                <a:off x="3072" y="1872"/>
                <a:ext cx="96" cy="96"/>
              </a:xfrm>
              <a:prstGeom prst="rect">
                <a:avLst/>
              </a:prstGeom>
              <a:solidFill>
                <a:srgbClr val="8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22" name="Rectangle 776"/>
              <p:cNvSpPr>
                <a:spLocks noChangeArrowheads="1"/>
              </p:cNvSpPr>
              <p:nvPr/>
            </p:nvSpPr>
            <p:spPr bwMode="auto">
              <a:xfrm>
                <a:off x="3168" y="1872"/>
                <a:ext cx="96" cy="96"/>
              </a:xfrm>
              <a:prstGeom prst="rect">
                <a:avLst/>
              </a:prstGeom>
              <a:solidFill>
                <a:srgbClr val="FF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23" name="Rectangle 777"/>
              <p:cNvSpPr>
                <a:spLocks noChangeArrowheads="1"/>
              </p:cNvSpPr>
              <p:nvPr/>
            </p:nvSpPr>
            <p:spPr bwMode="auto">
              <a:xfrm>
                <a:off x="3264" y="1872"/>
                <a:ext cx="96" cy="9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24" name="Rectangle 778"/>
              <p:cNvSpPr>
                <a:spLocks noChangeArrowheads="1"/>
              </p:cNvSpPr>
              <p:nvPr/>
            </p:nvSpPr>
            <p:spPr bwMode="auto">
              <a:xfrm>
                <a:off x="3360" y="1872"/>
                <a:ext cx="96" cy="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25" name="Rectangle 779"/>
              <p:cNvSpPr>
                <a:spLocks noChangeArrowheads="1"/>
              </p:cNvSpPr>
              <p:nvPr/>
            </p:nvSpPr>
            <p:spPr bwMode="auto">
              <a:xfrm>
                <a:off x="2976" y="1968"/>
                <a:ext cx="96" cy="96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26" name="Rectangle 780"/>
              <p:cNvSpPr>
                <a:spLocks noChangeArrowheads="1"/>
              </p:cNvSpPr>
              <p:nvPr/>
            </p:nvSpPr>
            <p:spPr bwMode="auto">
              <a:xfrm>
                <a:off x="3072" y="1968"/>
                <a:ext cx="96" cy="96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27" name="Rectangle 781"/>
              <p:cNvSpPr>
                <a:spLocks noChangeArrowheads="1"/>
              </p:cNvSpPr>
              <p:nvPr/>
            </p:nvSpPr>
            <p:spPr bwMode="auto">
              <a:xfrm>
                <a:off x="3168" y="1968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28" name="Rectangle 782"/>
              <p:cNvSpPr>
                <a:spLocks noChangeArrowheads="1"/>
              </p:cNvSpPr>
              <p:nvPr/>
            </p:nvSpPr>
            <p:spPr bwMode="auto">
              <a:xfrm>
                <a:off x="3264" y="1968"/>
                <a:ext cx="96" cy="9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29" name="Rectangle 783"/>
              <p:cNvSpPr>
                <a:spLocks noChangeArrowheads="1"/>
              </p:cNvSpPr>
              <p:nvPr/>
            </p:nvSpPr>
            <p:spPr bwMode="auto">
              <a:xfrm>
                <a:off x="3360" y="1968"/>
                <a:ext cx="96" cy="96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19141" name="Group 784"/>
            <p:cNvGrpSpPr>
              <a:grpSpLocks/>
            </p:cNvGrpSpPr>
            <p:nvPr/>
          </p:nvGrpSpPr>
          <p:grpSpPr bwMode="auto">
            <a:xfrm>
              <a:off x="3168" y="1536"/>
              <a:ext cx="480" cy="384"/>
              <a:chOff x="2976" y="1680"/>
              <a:chExt cx="480" cy="384"/>
            </a:xfrm>
          </p:grpSpPr>
          <p:sp>
            <p:nvSpPr>
              <p:cNvPr id="19390" name="Rectangle 785"/>
              <p:cNvSpPr>
                <a:spLocks noChangeArrowheads="1"/>
              </p:cNvSpPr>
              <p:nvPr/>
            </p:nvSpPr>
            <p:spPr bwMode="auto">
              <a:xfrm>
                <a:off x="2976" y="168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91" name="Rectangle 786"/>
              <p:cNvSpPr>
                <a:spLocks noChangeArrowheads="1"/>
              </p:cNvSpPr>
              <p:nvPr/>
            </p:nvSpPr>
            <p:spPr bwMode="auto">
              <a:xfrm>
                <a:off x="3072" y="1680"/>
                <a:ext cx="96" cy="96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92" name="Rectangle 787"/>
              <p:cNvSpPr>
                <a:spLocks noChangeArrowheads="1"/>
              </p:cNvSpPr>
              <p:nvPr/>
            </p:nvSpPr>
            <p:spPr bwMode="auto">
              <a:xfrm>
                <a:off x="3168" y="1680"/>
                <a:ext cx="96" cy="96"/>
              </a:xfrm>
              <a:prstGeom prst="rect">
                <a:avLst/>
              </a:prstGeom>
              <a:solidFill>
                <a:srgbClr val="8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93" name="Rectangle 788"/>
              <p:cNvSpPr>
                <a:spLocks noChangeArrowheads="1"/>
              </p:cNvSpPr>
              <p:nvPr/>
            </p:nvSpPr>
            <p:spPr bwMode="auto">
              <a:xfrm>
                <a:off x="3264" y="1680"/>
                <a:ext cx="96" cy="96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94" name="Rectangle 789"/>
              <p:cNvSpPr>
                <a:spLocks noChangeArrowheads="1"/>
              </p:cNvSpPr>
              <p:nvPr/>
            </p:nvSpPr>
            <p:spPr bwMode="auto">
              <a:xfrm>
                <a:off x="3360" y="1680"/>
                <a:ext cx="96" cy="96"/>
              </a:xfrm>
              <a:prstGeom prst="rect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95" name="Rectangle 790"/>
              <p:cNvSpPr>
                <a:spLocks noChangeArrowheads="1"/>
              </p:cNvSpPr>
              <p:nvPr/>
            </p:nvSpPr>
            <p:spPr bwMode="auto">
              <a:xfrm>
                <a:off x="2976" y="1776"/>
                <a:ext cx="96" cy="96"/>
              </a:xfrm>
              <a:prstGeom prst="rect">
                <a:avLst/>
              </a:prstGeom>
              <a:solidFill>
                <a:srgbClr val="8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96" name="Rectangle 791"/>
              <p:cNvSpPr>
                <a:spLocks noChangeArrowheads="1"/>
              </p:cNvSpPr>
              <p:nvPr/>
            </p:nvSpPr>
            <p:spPr bwMode="auto">
              <a:xfrm>
                <a:off x="3072" y="1776"/>
                <a:ext cx="96" cy="96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97" name="Rectangle 792"/>
              <p:cNvSpPr>
                <a:spLocks noChangeArrowheads="1"/>
              </p:cNvSpPr>
              <p:nvPr/>
            </p:nvSpPr>
            <p:spPr bwMode="auto">
              <a:xfrm>
                <a:off x="3168" y="1776"/>
                <a:ext cx="96" cy="96"/>
              </a:xfrm>
              <a:prstGeom prst="rect">
                <a:avLst/>
              </a:prstGeom>
              <a:solidFill>
                <a:srgbClr val="80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98" name="Rectangle 793"/>
              <p:cNvSpPr>
                <a:spLocks noChangeArrowheads="1"/>
              </p:cNvSpPr>
              <p:nvPr/>
            </p:nvSpPr>
            <p:spPr bwMode="auto">
              <a:xfrm>
                <a:off x="3264" y="1776"/>
                <a:ext cx="96" cy="96"/>
              </a:xfrm>
              <a:prstGeom prst="rect">
                <a:avLst/>
              </a:prstGeom>
              <a:solidFill>
                <a:srgbClr val="FF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99" name="Rectangle 794"/>
              <p:cNvSpPr>
                <a:spLocks noChangeArrowheads="1"/>
              </p:cNvSpPr>
              <p:nvPr/>
            </p:nvSpPr>
            <p:spPr bwMode="auto">
              <a:xfrm>
                <a:off x="3360" y="1776"/>
                <a:ext cx="96" cy="96"/>
              </a:xfrm>
              <a:prstGeom prst="rect">
                <a:avLst/>
              </a:prstGeom>
              <a:solidFill>
                <a:srgbClr val="80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00" name="Rectangle 795"/>
              <p:cNvSpPr>
                <a:spLocks noChangeArrowheads="1"/>
              </p:cNvSpPr>
              <p:nvPr/>
            </p:nvSpPr>
            <p:spPr bwMode="auto">
              <a:xfrm>
                <a:off x="2976" y="1872"/>
                <a:ext cx="96" cy="96"/>
              </a:xfrm>
              <a:prstGeom prst="rect">
                <a:avLst/>
              </a:prstGeom>
              <a:solidFill>
                <a:srgbClr val="FF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01" name="Rectangle 796"/>
              <p:cNvSpPr>
                <a:spLocks noChangeArrowheads="1"/>
              </p:cNvSpPr>
              <p:nvPr/>
            </p:nvSpPr>
            <p:spPr bwMode="auto">
              <a:xfrm>
                <a:off x="3072" y="1872"/>
                <a:ext cx="96" cy="96"/>
              </a:xfrm>
              <a:prstGeom prst="rect">
                <a:avLst/>
              </a:prstGeom>
              <a:solidFill>
                <a:srgbClr val="8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02" name="Rectangle 797"/>
              <p:cNvSpPr>
                <a:spLocks noChangeArrowheads="1"/>
              </p:cNvSpPr>
              <p:nvPr/>
            </p:nvSpPr>
            <p:spPr bwMode="auto">
              <a:xfrm>
                <a:off x="3168" y="1872"/>
                <a:ext cx="96" cy="96"/>
              </a:xfrm>
              <a:prstGeom prst="rect">
                <a:avLst/>
              </a:prstGeom>
              <a:solidFill>
                <a:srgbClr val="FF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03" name="Rectangle 798"/>
              <p:cNvSpPr>
                <a:spLocks noChangeArrowheads="1"/>
              </p:cNvSpPr>
              <p:nvPr/>
            </p:nvSpPr>
            <p:spPr bwMode="auto">
              <a:xfrm>
                <a:off x="3264" y="1872"/>
                <a:ext cx="96" cy="9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04" name="Rectangle 799"/>
              <p:cNvSpPr>
                <a:spLocks noChangeArrowheads="1"/>
              </p:cNvSpPr>
              <p:nvPr/>
            </p:nvSpPr>
            <p:spPr bwMode="auto">
              <a:xfrm>
                <a:off x="3360" y="1872"/>
                <a:ext cx="96" cy="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05" name="Rectangle 800"/>
              <p:cNvSpPr>
                <a:spLocks noChangeArrowheads="1"/>
              </p:cNvSpPr>
              <p:nvPr/>
            </p:nvSpPr>
            <p:spPr bwMode="auto">
              <a:xfrm>
                <a:off x="2976" y="1968"/>
                <a:ext cx="96" cy="96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06" name="Rectangle 801"/>
              <p:cNvSpPr>
                <a:spLocks noChangeArrowheads="1"/>
              </p:cNvSpPr>
              <p:nvPr/>
            </p:nvSpPr>
            <p:spPr bwMode="auto">
              <a:xfrm>
                <a:off x="3072" y="1968"/>
                <a:ext cx="96" cy="96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07" name="Rectangle 802"/>
              <p:cNvSpPr>
                <a:spLocks noChangeArrowheads="1"/>
              </p:cNvSpPr>
              <p:nvPr/>
            </p:nvSpPr>
            <p:spPr bwMode="auto">
              <a:xfrm>
                <a:off x="3168" y="1968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08" name="Rectangle 803"/>
              <p:cNvSpPr>
                <a:spLocks noChangeArrowheads="1"/>
              </p:cNvSpPr>
              <p:nvPr/>
            </p:nvSpPr>
            <p:spPr bwMode="auto">
              <a:xfrm>
                <a:off x="3264" y="1968"/>
                <a:ext cx="96" cy="9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09" name="Rectangle 804"/>
              <p:cNvSpPr>
                <a:spLocks noChangeArrowheads="1"/>
              </p:cNvSpPr>
              <p:nvPr/>
            </p:nvSpPr>
            <p:spPr bwMode="auto">
              <a:xfrm>
                <a:off x="3360" y="1968"/>
                <a:ext cx="96" cy="96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19142" name="Group 805"/>
            <p:cNvGrpSpPr>
              <a:grpSpLocks/>
            </p:cNvGrpSpPr>
            <p:nvPr/>
          </p:nvGrpSpPr>
          <p:grpSpPr bwMode="auto">
            <a:xfrm>
              <a:off x="3648" y="1536"/>
              <a:ext cx="480" cy="384"/>
              <a:chOff x="2976" y="1680"/>
              <a:chExt cx="480" cy="384"/>
            </a:xfrm>
          </p:grpSpPr>
          <p:sp>
            <p:nvSpPr>
              <p:cNvPr id="19370" name="Rectangle 806"/>
              <p:cNvSpPr>
                <a:spLocks noChangeArrowheads="1"/>
              </p:cNvSpPr>
              <p:nvPr/>
            </p:nvSpPr>
            <p:spPr bwMode="auto">
              <a:xfrm>
                <a:off x="2976" y="168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71" name="Rectangle 807"/>
              <p:cNvSpPr>
                <a:spLocks noChangeArrowheads="1"/>
              </p:cNvSpPr>
              <p:nvPr/>
            </p:nvSpPr>
            <p:spPr bwMode="auto">
              <a:xfrm>
                <a:off x="3072" y="1680"/>
                <a:ext cx="96" cy="96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72" name="Rectangle 808"/>
              <p:cNvSpPr>
                <a:spLocks noChangeArrowheads="1"/>
              </p:cNvSpPr>
              <p:nvPr/>
            </p:nvSpPr>
            <p:spPr bwMode="auto">
              <a:xfrm>
                <a:off x="3168" y="1680"/>
                <a:ext cx="96" cy="96"/>
              </a:xfrm>
              <a:prstGeom prst="rect">
                <a:avLst/>
              </a:prstGeom>
              <a:solidFill>
                <a:srgbClr val="8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73" name="Rectangle 809"/>
              <p:cNvSpPr>
                <a:spLocks noChangeArrowheads="1"/>
              </p:cNvSpPr>
              <p:nvPr/>
            </p:nvSpPr>
            <p:spPr bwMode="auto">
              <a:xfrm>
                <a:off x="3264" y="1680"/>
                <a:ext cx="96" cy="96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74" name="Rectangle 810"/>
              <p:cNvSpPr>
                <a:spLocks noChangeArrowheads="1"/>
              </p:cNvSpPr>
              <p:nvPr/>
            </p:nvSpPr>
            <p:spPr bwMode="auto">
              <a:xfrm>
                <a:off x="3360" y="1680"/>
                <a:ext cx="96" cy="96"/>
              </a:xfrm>
              <a:prstGeom prst="rect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75" name="Rectangle 811"/>
              <p:cNvSpPr>
                <a:spLocks noChangeArrowheads="1"/>
              </p:cNvSpPr>
              <p:nvPr/>
            </p:nvSpPr>
            <p:spPr bwMode="auto">
              <a:xfrm>
                <a:off x="2976" y="1776"/>
                <a:ext cx="96" cy="96"/>
              </a:xfrm>
              <a:prstGeom prst="rect">
                <a:avLst/>
              </a:prstGeom>
              <a:solidFill>
                <a:srgbClr val="8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76" name="Rectangle 812"/>
              <p:cNvSpPr>
                <a:spLocks noChangeArrowheads="1"/>
              </p:cNvSpPr>
              <p:nvPr/>
            </p:nvSpPr>
            <p:spPr bwMode="auto">
              <a:xfrm>
                <a:off x="3072" y="1776"/>
                <a:ext cx="96" cy="96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77" name="Rectangle 813"/>
              <p:cNvSpPr>
                <a:spLocks noChangeArrowheads="1"/>
              </p:cNvSpPr>
              <p:nvPr/>
            </p:nvSpPr>
            <p:spPr bwMode="auto">
              <a:xfrm>
                <a:off x="3168" y="1776"/>
                <a:ext cx="96" cy="96"/>
              </a:xfrm>
              <a:prstGeom prst="rect">
                <a:avLst/>
              </a:prstGeom>
              <a:solidFill>
                <a:srgbClr val="80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78" name="Rectangle 814"/>
              <p:cNvSpPr>
                <a:spLocks noChangeArrowheads="1"/>
              </p:cNvSpPr>
              <p:nvPr/>
            </p:nvSpPr>
            <p:spPr bwMode="auto">
              <a:xfrm>
                <a:off x="3264" y="1776"/>
                <a:ext cx="96" cy="96"/>
              </a:xfrm>
              <a:prstGeom prst="rect">
                <a:avLst/>
              </a:prstGeom>
              <a:solidFill>
                <a:srgbClr val="FF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79" name="Rectangle 815"/>
              <p:cNvSpPr>
                <a:spLocks noChangeArrowheads="1"/>
              </p:cNvSpPr>
              <p:nvPr/>
            </p:nvSpPr>
            <p:spPr bwMode="auto">
              <a:xfrm>
                <a:off x="3360" y="1776"/>
                <a:ext cx="96" cy="96"/>
              </a:xfrm>
              <a:prstGeom prst="rect">
                <a:avLst/>
              </a:prstGeom>
              <a:solidFill>
                <a:srgbClr val="80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80" name="Rectangle 816"/>
              <p:cNvSpPr>
                <a:spLocks noChangeArrowheads="1"/>
              </p:cNvSpPr>
              <p:nvPr/>
            </p:nvSpPr>
            <p:spPr bwMode="auto">
              <a:xfrm>
                <a:off x="2976" y="1872"/>
                <a:ext cx="96" cy="96"/>
              </a:xfrm>
              <a:prstGeom prst="rect">
                <a:avLst/>
              </a:prstGeom>
              <a:solidFill>
                <a:srgbClr val="FF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81" name="Rectangle 817"/>
              <p:cNvSpPr>
                <a:spLocks noChangeArrowheads="1"/>
              </p:cNvSpPr>
              <p:nvPr/>
            </p:nvSpPr>
            <p:spPr bwMode="auto">
              <a:xfrm>
                <a:off x="3072" y="1872"/>
                <a:ext cx="96" cy="96"/>
              </a:xfrm>
              <a:prstGeom prst="rect">
                <a:avLst/>
              </a:prstGeom>
              <a:solidFill>
                <a:srgbClr val="8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82" name="Rectangle 818"/>
              <p:cNvSpPr>
                <a:spLocks noChangeArrowheads="1"/>
              </p:cNvSpPr>
              <p:nvPr/>
            </p:nvSpPr>
            <p:spPr bwMode="auto">
              <a:xfrm>
                <a:off x="3168" y="1872"/>
                <a:ext cx="96" cy="96"/>
              </a:xfrm>
              <a:prstGeom prst="rect">
                <a:avLst/>
              </a:prstGeom>
              <a:solidFill>
                <a:srgbClr val="FF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83" name="Rectangle 819"/>
              <p:cNvSpPr>
                <a:spLocks noChangeArrowheads="1"/>
              </p:cNvSpPr>
              <p:nvPr/>
            </p:nvSpPr>
            <p:spPr bwMode="auto">
              <a:xfrm>
                <a:off x="3264" y="1872"/>
                <a:ext cx="96" cy="9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84" name="Rectangle 820"/>
              <p:cNvSpPr>
                <a:spLocks noChangeArrowheads="1"/>
              </p:cNvSpPr>
              <p:nvPr/>
            </p:nvSpPr>
            <p:spPr bwMode="auto">
              <a:xfrm>
                <a:off x="3360" y="1872"/>
                <a:ext cx="96" cy="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85" name="Rectangle 821"/>
              <p:cNvSpPr>
                <a:spLocks noChangeArrowheads="1"/>
              </p:cNvSpPr>
              <p:nvPr/>
            </p:nvSpPr>
            <p:spPr bwMode="auto">
              <a:xfrm>
                <a:off x="2976" y="1968"/>
                <a:ext cx="96" cy="96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86" name="Rectangle 822"/>
              <p:cNvSpPr>
                <a:spLocks noChangeArrowheads="1"/>
              </p:cNvSpPr>
              <p:nvPr/>
            </p:nvSpPr>
            <p:spPr bwMode="auto">
              <a:xfrm>
                <a:off x="3072" y="1968"/>
                <a:ext cx="96" cy="96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87" name="Rectangle 823"/>
              <p:cNvSpPr>
                <a:spLocks noChangeArrowheads="1"/>
              </p:cNvSpPr>
              <p:nvPr/>
            </p:nvSpPr>
            <p:spPr bwMode="auto">
              <a:xfrm>
                <a:off x="3168" y="1968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88" name="Rectangle 824"/>
              <p:cNvSpPr>
                <a:spLocks noChangeArrowheads="1"/>
              </p:cNvSpPr>
              <p:nvPr/>
            </p:nvSpPr>
            <p:spPr bwMode="auto">
              <a:xfrm>
                <a:off x="3264" y="1968"/>
                <a:ext cx="96" cy="9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89" name="Rectangle 825"/>
              <p:cNvSpPr>
                <a:spLocks noChangeArrowheads="1"/>
              </p:cNvSpPr>
              <p:nvPr/>
            </p:nvSpPr>
            <p:spPr bwMode="auto">
              <a:xfrm>
                <a:off x="3360" y="1968"/>
                <a:ext cx="96" cy="96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19143" name="Group 826"/>
            <p:cNvGrpSpPr>
              <a:grpSpLocks/>
            </p:cNvGrpSpPr>
            <p:nvPr/>
          </p:nvGrpSpPr>
          <p:grpSpPr bwMode="auto">
            <a:xfrm>
              <a:off x="4128" y="1536"/>
              <a:ext cx="480" cy="384"/>
              <a:chOff x="2976" y="1680"/>
              <a:chExt cx="480" cy="384"/>
            </a:xfrm>
          </p:grpSpPr>
          <p:sp>
            <p:nvSpPr>
              <p:cNvPr id="19350" name="Rectangle 827"/>
              <p:cNvSpPr>
                <a:spLocks noChangeArrowheads="1"/>
              </p:cNvSpPr>
              <p:nvPr/>
            </p:nvSpPr>
            <p:spPr bwMode="auto">
              <a:xfrm>
                <a:off x="2976" y="168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51" name="Rectangle 828"/>
              <p:cNvSpPr>
                <a:spLocks noChangeArrowheads="1"/>
              </p:cNvSpPr>
              <p:nvPr/>
            </p:nvSpPr>
            <p:spPr bwMode="auto">
              <a:xfrm>
                <a:off x="3072" y="1680"/>
                <a:ext cx="96" cy="96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52" name="Rectangle 829"/>
              <p:cNvSpPr>
                <a:spLocks noChangeArrowheads="1"/>
              </p:cNvSpPr>
              <p:nvPr/>
            </p:nvSpPr>
            <p:spPr bwMode="auto">
              <a:xfrm>
                <a:off x="3168" y="1680"/>
                <a:ext cx="96" cy="96"/>
              </a:xfrm>
              <a:prstGeom prst="rect">
                <a:avLst/>
              </a:prstGeom>
              <a:solidFill>
                <a:srgbClr val="8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53" name="Rectangle 830"/>
              <p:cNvSpPr>
                <a:spLocks noChangeArrowheads="1"/>
              </p:cNvSpPr>
              <p:nvPr/>
            </p:nvSpPr>
            <p:spPr bwMode="auto">
              <a:xfrm>
                <a:off x="3264" y="1680"/>
                <a:ext cx="96" cy="96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54" name="Rectangle 831"/>
              <p:cNvSpPr>
                <a:spLocks noChangeArrowheads="1"/>
              </p:cNvSpPr>
              <p:nvPr/>
            </p:nvSpPr>
            <p:spPr bwMode="auto">
              <a:xfrm>
                <a:off x="3360" y="1680"/>
                <a:ext cx="96" cy="96"/>
              </a:xfrm>
              <a:prstGeom prst="rect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55" name="Rectangle 832"/>
              <p:cNvSpPr>
                <a:spLocks noChangeArrowheads="1"/>
              </p:cNvSpPr>
              <p:nvPr/>
            </p:nvSpPr>
            <p:spPr bwMode="auto">
              <a:xfrm>
                <a:off x="2976" y="1776"/>
                <a:ext cx="96" cy="96"/>
              </a:xfrm>
              <a:prstGeom prst="rect">
                <a:avLst/>
              </a:prstGeom>
              <a:solidFill>
                <a:srgbClr val="8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56" name="Rectangle 833"/>
              <p:cNvSpPr>
                <a:spLocks noChangeArrowheads="1"/>
              </p:cNvSpPr>
              <p:nvPr/>
            </p:nvSpPr>
            <p:spPr bwMode="auto">
              <a:xfrm>
                <a:off x="3072" y="1776"/>
                <a:ext cx="96" cy="96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57" name="Rectangle 834"/>
              <p:cNvSpPr>
                <a:spLocks noChangeArrowheads="1"/>
              </p:cNvSpPr>
              <p:nvPr/>
            </p:nvSpPr>
            <p:spPr bwMode="auto">
              <a:xfrm>
                <a:off x="3168" y="1776"/>
                <a:ext cx="96" cy="96"/>
              </a:xfrm>
              <a:prstGeom prst="rect">
                <a:avLst/>
              </a:prstGeom>
              <a:solidFill>
                <a:srgbClr val="80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58" name="Rectangle 835"/>
              <p:cNvSpPr>
                <a:spLocks noChangeArrowheads="1"/>
              </p:cNvSpPr>
              <p:nvPr/>
            </p:nvSpPr>
            <p:spPr bwMode="auto">
              <a:xfrm>
                <a:off x="3264" y="1776"/>
                <a:ext cx="96" cy="96"/>
              </a:xfrm>
              <a:prstGeom prst="rect">
                <a:avLst/>
              </a:prstGeom>
              <a:solidFill>
                <a:srgbClr val="FF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59" name="Rectangle 836"/>
              <p:cNvSpPr>
                <a:spLocks noChangeArrowheads="1"/>
              </p:cNvSpPr>
              <p:nvPr/>
            </p:nvSpPr>
            <p:spPr bwMode="auto">
              <a:xfrm>
                <a:off x="3360" y="1776"/>
                <a:ext cx="96" cy="96"/>
              </a:xfrm>
              <a:prstGeom prst="rect">
                <a:avLst/>
              </a:prstGeom>
              <a:solidFill>
                <a:srgbClr val="80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60" name="Rectangle 837"/>
              <p:cNvSpPr>
                <a:spLocks noChangeArrowheads="1"/>
              </p:cNvSpPr>
              <p:nvPr/>
            </p:nvSpPr>
            <p:spPr bwMode="auto">
              <a:xfrm>
                <a:off x="2976" y="1872"/>
                <a:ext cx="96" cy="96"/>
              </a:xfrm>
              <a:prstGeom prst="rect">
                <a:avLst/>
              </a:prstGeom>
              <a:solidFill>
                <a:srgbClr val="FF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61" name="Rectangle 838"/>
              <p:cNvSpPr>
                <a:spLocks noChangeArrowheads="1"/>
              </p:cNvSpPr>
              <p:nvPr/>
            </p:nvSpPr>
            <p:spPr bwMode="auto">
              <a:xfrm>
                <a:off x="3072" y="1872"/>
                <a:ext cx="96" cy="96"/>
              </a:xfrm>
              <a:prstGeom prst="rect">
                <a:avLst/>
              </a:prstGeom>
              <a:solidFill>
                <a:srgbClr val="8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62" name="Rectangle 839"/>
              <p:cNvSpPr>
                <a:spLocks noChangeArrowheads="1"/>
              </p:cNvSpPr>
              <p:nvPr/>
            </p:nvSpPr>
            <p:spPr bwMode="auto">
              <a:xfrm>
                <a:off x="3168" y="1872"/>
                <a:ext cx="96" cy="96"/>
              </a:xfrm>
              <a:prstGeom prst="rect">
                <a:avLst/>
              </a:prstGeom>
              <a:solidFill>
                <a:srgbClr val="FF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63" name="Rectangle 840"/>
              <p:cNvSpPr>
                <a:spLocks noChangeArrowheads="1"/>
              </p:cNvSpPr>
              <p:nvPr/>
            </p:nvSpPr>
            <p:spPr bwMode="auto">
              <a:xfrm>
                <a:off x="3264" y="1872"/>
                <a:ext cx="96" cy="9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64" name="Rectangle 841"/>
              <p:cNvSpPr>
                <a:spLocks noChangeArrowheads="1"/>
              </p:cNvSpPr>
              <p:nvPr/>
            </p:nvSpPr>
            <p:spPr bwMode="auto">
              <a:xfrm>
                <a:off x="3360" y="1872"/>
                <a:ext cx="96" cy="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65" name="Rectangle 842"/>
              <p:cNvSpPr>
                <a:spLocks noChangeArrowheads="1"/>
              </p:cNvSpPr>
              <p:nvPr/>
            </p:nvSpPr>
            <p:spPr bwMode="auto">
              <a:xfrm>
                <a:off x="2976" y="1968"/>
                <a:ext cx="96" cy="96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66" name="Rectangle 843"/>
              <p:cNvSpPr>
                <a:spLocks noChangeArrowheads="1"/>
              </p:cNvSpPr>
              <p:nvPr/>
            </p:nvSpPr>
            <p:spPr bwMode="auto">
              <a:xfrm>
                <a:off x="3072" y="1968"/>
                <a:ext cx="96" cy="96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67" name="Rectangle 844"/>
              <p:cNvSpPr>
                <a:spLocks noChangeArrowheads="1"/>
              </p:cNvSpPr>
              <p:nvPr/>
            </p:nvSpPr>
            <p:spPr bwMode="auto">
              <a:xfrm>
                <a:off x="3168" y="1968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68" name="Rectangle 845"/>
              <p:cNvSpPr>
                <a:spLocks noChangeArrowheads="1"/>
              </p:cNvSpPr>
              <p:nvPr/>
            </p:nvSpPr>
            <p:spPr bwMode="auto">
              <a:xfrm>
                <a:off x="3264" y="1968"/>
                <a:ext cx="96" cy="9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69" name="Rectangle 846"/>
              <p:cNvSpPr>
                <a:spLocks noChangeArrowheads="1"/>
              </p:cNvSpPr>
              <p:nvPr/>
            </p:nvSpPr>
            <p:spPr bwMode="auto">
              <a:xfrm>
                <a:off x="3360" y="1968"/>
                <a:ext cx="96" cy="96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19144" name="Group 847"/>
            <p:cNvGrpSpPr>
              <a:grpSpLocks/>
            </p:cNvGrpSpPr>
            <p:nvPr/>
          </p:nvGrpSpPr>
          <p:grpSpPr bwMode="auto">
            <a:xfrm>
              <a:off x="4608" y="1536"/>
              <a:ext cx="480" cy="384"/>
              <a:chOff x="2976" y="1680"/>
              <a:chExt cx="480" cy="384"/>
            </a:xfrm>
          </p:grpSpPr>
          <p:sp>
            <p:nvSpPr>
              <p:cNvPr id="19330" name="Rectangle 848"/>
              <p:cNvSpPr>
                <a:spLocks noChangeArrowheads="1"/>
              </p:cNvSpPr>
              <p:nvPr/>
            </p:nvSpPr>
            <p:spPr bwMode="auto">
              <a:xfrm>
                <a:off x="2976" y="168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31" name="Rectangle 849"/>
              <p:cNvSpPr>
                <a:spLocks noChangeArrowheads="1"/>
              </p:cNvSpPr>
              <p:nvPr/>
            </p:nvSpPr>
            <p:spPr bwMode="auto">
              <a:xfrm>
                <a:off x="3072" y="1680"/>
                <a:ext cx="96" cy="96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32" name="Rectangle 850"/>
              <p:cNvSpPr>
                <a:spLocks noChangeArrowheads="1"/>
              </p:cNvSpPr>
              <p:nvPr/>
            </p:nvSpPr>
            <p:spPr bwMode="auto">
              <a:xfrm>
                <a:off x="3168" y="1680"/>
                <a:ext cx="96" cy="96"/>
              </a:xfrm>
              <a:prstGeom prst="rect">
                <a:avLst/>
              </a:prstGeom>
              <a:solidFill>
                <a:srgbClr val="8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33" name="Rectangle 851"/>
              <p:cNvSpPr>
                <a:spLocks noChangeArrowheads="1"/>
              </p:cNvSpPr>
              <p:nvPr/>
            </p:nvSpPr>
            <p:spPr bwMode="auto">
              <a:xfrm>
                <a:off x="3264" y="1680"/>
                <a:ext cx="96" cy="96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34" name="Rectangle 852"/>
              <p:cNvSpPr>
                <a:spLocks noChangeArrowheads="1"/>
              </p:cNvSpPr>
              <p:nvPr/>
            </p:nvSpPr>
            <p:spPr bwMode="auto">
              <a:xfrm>
                <a:off x="3360" y="1680"/>
                <a:ext cx="96" cy="96"/>
              </a:xfrm>
              <a:prstGeom prst="rect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35" name="Rectangle 853"/>
              <p:cNvSpPr>
                <a:spLocks noChangeArrowheads="1"/>
              </p:cNvSpPr>
              <p:nvPr/>
            </p:nvSpPr>
            <p:spPr bwMode="auto">
              <a:xfrm>
                <a:off x="2976" y="1776"/>
                <a:ext cx="96" cy="96"/>
              </a:xfrm>
              <a:prstGeom prst="rect">
                <a:avLst/>
              </a:prstGeom>
              <a:solidFill>
                <a:srgbClr val="8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36" name="Rectangle 854"/>
              <p:cNvSpPr>
                <a:spLocks noChangeArrowheads="1"/>
              </p:cNvSpPr>
              <p:nvPr/>
            </p:nvSpPr>
            <p:spPr bwMode="auto">
              <a:xfrm>
                <a:off x="3072" y="1776"/>
                <a:ext cx="96" cy="96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37" name="Rectangle 855"/>
              <p:cNvSpPr>
                <a:spLocks noChangeArrowheads="1"/>
              </p:cNvSpPr>
              <p:nvPr/>
            </p:nvSpPr>
            <p:spPr bwMode="auto">
              <a:xfrm>
                <a:off x="3168" y="1776"/>
                <a:ext cx="96" cy="96"/>
              </a:xfrm>
              <a:prstGeom prst="rect">
                <a:avLst/>
              </a:prstGeom>
              <a:solidFill>
                <a:srgbClr val="80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38" name="Rectangle 856"/>
              <p:cNvSpPr>
                <a:spLocks noChangeArrowheads="1"/>
              </p:cNvSpPr>
              <p:nvPr/>
            </p:nvSpPr>
            <p:spPr bwMode="auto">
              <a:xfrm>
                <a:off x="3264" y="1776"/>
                <a:ext cx="96" cy="96"/>
              </a:xfrm>
              <a:prstGeom prst="rect">
                <a:avLst/>
              </a:prstGeom>
              <a:solidFill>
                <a:srgbClr val="FF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39" name="Rectangle 857"/>
              <p:cNvSpPr>
                <a:spLocks noChangeArrowheads="1"/>
              </p:cNvSpPr>
              <p:nvPr/>
            </p:nvSpPr>
            <p:spPr bwMode="auto">
              <a:xfrm>
                <a:off x="3360" y="1776"/>
                <a:ext cx="96" cy="96"/>
              </a:xfrm>
              <a:prstGeom prst="rect">
                <a:avLst/>
              </a:prstGeom>
              <a:solidFill>
                <a:srgbClr val="80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40" name="Rectangle 858"/>
              <p:cNvSpPr>
                <a:spLocks noChangeArrowheads="1"/>
              </p:cNvSpPr>
              <p:nvPr/>
            </p:nvSpPr>
            <p:spPr bwMode="auto">
              <a:xfrm>
                <a:off x="2976" y="1872"/>
                <a:ext cx="96" cy="96"/>
              </a:xfrm>
              <a:prstGeom prst="rect">
                <a:avLst/>
              </a:prstGeom>
              <a:solidFill>
                <a:srgbClr val="FF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41" name="Rectangle 859"/>
              <p:cNvSpPr>
                <a:spLocks noChangeArrowheads="1"/>
              </p:cNvSpPr>
              <p:nvPr/>
            </p:nvSpPr>
            <p:spPr bwMode="auto">
              <a:xfrm>
                <a:off x="3072" y="1872"/>
                <a:ext cx="96" cy="96"/>
              </a:xfrm>
              <a:prstGeom prst="rect">
                <a:avLst/>
              </a:prstGeom>
              <a:solidFill>
                <a:srgbClr val="8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42" name="Rectangle 860"/>
              <p:cNvSpPr>
                <a:spLocks noChangeArrowheads="1"/>
              </p:cNvSpPr>
              <p:nvPr/>
            </p:nvSpPr>
            <p:spPr bwMode="auto">
              <a:xfrm>
                <a:off x="3168" y="1872"/>
                <a:ext cx="96" cy="96"/>
              </a:xfrm>
              <a:prstGeom prst="rect">
                <a:avLst/>
              </a:prstGeom>
              <a:solidFill>
                <a:srgbClr val="FF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43" name="Rectangle 861"/>
              <p:cNvSpPr>
                <a:spLocks noChangeArrowheads="1"/>
              </p:cNvSpPr>
              <p:nvPr/>
            </p:nvSpPr>
            <p:spPr bwMode="auto">
              <a:xfrm>
                <a:off x="3264" y="1872"/>
                <a:ext cx="96" cy="9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44" name="Rectangle 862"/>
              <p:cNvSpPr>
                <a:spLocks noChangeArrowheads="1"/>
              </p:cNvSpPr>
              <p:nvPr/>
            </p:nvSpPr>
            <p:spPr bwMode="auto">
              <a:xfrm>
                <a:off x="3360" y="1872"/>
                <a:ext cx="96" cy="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45" name="Rectangle 863"/>
              <p:cNvSpPr>
                <a:spLocks noChangeArrowheads="1"/>
              </p:cNvSpPr>
              <p:nvPr/>
            </p:nvSpPr>
            <p:spPr bwMode="auto">
              <a:xfrm>
                <a:off x="2976" y="1968"/>
                <a:ext cx="96" cy="96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46" name="Rectangle 864"/>
              <p:cNvSpPr>
                <a:spLocks noChangeArrowheads="1"/>
              </p:cNvSpPr>
              <p:nvPr/>
            </p:nvSpPr>
            <p:spPr bwMode="auto">
              <a:xfrm>
                <a:off x="3072" y="1968"/>
                <a:ext cx="96" cy="96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47" name="Rectangle 865"/>
              <p:cNvSpPr>
                <a:spLocks noChangeArrowheads="1"/>
              </p:cNvSpPr>
              <p:nvPr/>
            </p:nvSpPr>
            <p:spPr bwMode="auto">
              <a:xfrm>
                <a:off x="3168" y="1968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48" name="Rectangle 866"/>
              <p:cNvSpPr>
                <a:spLocks noChangeArrowheads="1"/>
              </p:cNvSpPr>
              <p:nvPr/>
            </p:nvSpPr>
            <p:spPr bwMode="auto">
              <a:xfrm>
                <a:off x="3264" y="1968"/>
                <a:ext cx="96" cy="9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49" name="Rectangle 867"/>
              <p:cNvSpPr>
                <a:spLocks noChangeArrowheads="1"/>
              </p:cNvSpPr>
              <p:nvPr/>
            </p:nvSpPr>
            <p:spPr bwMode="auto">
              <a:xfrm>
                <a:off x="3360" y="1968"/>
                <a:ext cx="96" cy="96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19145" name="Group 868"/>
            <p:cNvGrpSpPr>
              <a:grpSpLocks/>
            </p:cNvGrpSpPr>
            <p:nvPr/>
          </p:nvGrpSpPr>
          <p:grpSpPr bwMode="auto">
            <a:xfrm>
              <a:off x="3168" y="1920"/>
              <a:ext cx="480" cy="384"/>
              <a:chOff x="2976" y="1680"/>
              <a:chExt cx="480" cy="384"/>
            </a:xfrm>
          </p:grpSpPr>
          <p:sp>
            <p:nvSpPr>
              <p:cNvPr id="19310" name="Rectangle 869"/>
              <p:cNvSpPr>
                <a:spLocks noChangeArrowheads="1"/>
              </p:cNvSpPr>
              <p:nvPr/>
            </p:nvSpPr>
            <p:spPr bwMode="auto">
              <a:xfrm>
                <a:off x="2976" y="168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11" name="Rectangle 870"/>
              <p:cNvSpPr>
                <a:spLocks noChangeArrowheads="1"/>
              </p:cNvSpPr>
              <p:nvPr/>
            </p:nvSpPr>
            <p:spPr bwMode="auto">
              <a:xfrm>
                <a:off x="3072" y="1680"/>
                <a:ext cx="96" cy="96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12" name="Rectangle 871"/>
              <p:cNvSpPr>
                <a:spLocks noChangeArrowheads="1"/>
              </p:cNvSpPr>
              <p:nvPr/>
            </p:nvSpPr>
            <p:spPr bwMode="auto">
              <a:xfrm>
                <a:off x="3168" y="1680"/>
                <a:ext cx="96" cy="96"/>
              </a:xfrm>
              <a:prstGeom prst="rect">
                <a:avLst/>
              </a:prstGeom>
              <a:solidFill>
                <a:srgbClr val="8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13" name="Rectangle 872"/>
              <p:cNvSpPr>
                <a:spLocks noChangeArrowheads="1"/>
              </p:cNvSpPr>
              <p:nvPr/>
            </p:nvSpPr>
            <p:spPr bwMode="auto">
              <a:xfrm>
                <a:off x="3264" y="1680"/>
                <a:ext cx="96" cy="96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14" name="Rectangle 873"/>
              <p:cNvSpPr>
                <a:spLocks noChangeArrowheads="1"/>
              </p:cNvSpPr>
              <p:nvPr/>
            </p:nvSpPr>
            <p:spPr bwMode="auto">
              <a:xfrm>
                <a:off x="3360" y="1680"/>
                <a:ext cx="96" cy="96"/>
              </a:xfrm>
              <a:prstGeom prst="rect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15" name="Rectangle 874"/>
              <p:cNvSpPr>
                <a:spLocks noChangeArrowheads="1"/>
              </p:cNvSpPr>
              <p:nvPr/>
            </p:nvSpPr>
            <p:spPr bwMode="auto">
              <a:xfrm>
                <a:off x="2976" y="1776"/>
                <a:ext cx="96" cy="96"/>
              </a:xfrm>
              <a:prstGeom prst="rect">
                <a:avLst/>
              </a:prstGeom>
              <a:solidFill>
                <a:srgbClr val="8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16" name="Rectangle 875"/>
              <p:cNvSpPr>
                <a:spLocks noChangeArrowheads="1"/>
              </p:cNvSpPr>
              <p:nvPr/>
            </p:nvSpPr>
            <p:spPr bwMode="auto">
              <a:xfrm>
                <a:off x="3072" y="1776"/>
                <a:ext cx="96" cy="96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17" name="Rectangle 876"/>
              <p:cNvSpPr>
                <a:spLocks noChangeArrowheads="1"/>
              </p:cNvSpPr>
              <p:nvPr/>
            </p:nvSpPr>
            <p:spPr bwMode="auto">
              <a:xfrm>
                <a:off x="3168" y="1776"/>
                <a:ext cx="96" cy="96"/>
              </a:xfrm>
              <a:prstGeom prst="rect">
                <a:avLst/>
              </a:prstGeom>
              <a:solidFill>
                <a:srgbClr val="80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18" name="Rectangle 877"/>
              <p:cNvSpPr>
                <a:spLocks noChangeArrowheads="1"/>
              </p:cNvSpPr>
              <p:nvPr/>
            </p:nvSpPr>
            <p:spPr bwMode="auto">
              <a:xfrm>
                <a:off x="3264" y="1776"/>
                <a:ext cx="96" cy="96"/>
              </a:xfrm>
              <a:prstGeom prst="rect">
                <a:avLst/>
              </a:prstGeom>
              <a:solidFill>
                <a:srgbClr val="FF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19" name="Rectangle 878"/>
              <p:cNvSpPr>
                <a:spLocks noChangeArrowheads="1"/>
              </p:cNvSpPr>
              <p:nvPr/>
            </p:nvSpPr>
            <p:spPr bwMode="auto">
              <a:xfrm>
                <a:off x="3360" y="1776"/>
                <a:ext cx="96" cy="96"/>
              </a:xfrm>
              <a:prstGeom prst="rect">
                <a:avLst/>
              </a:prstGeom>
              <a:solidFill>
                <a:srgbClr val="80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20" name="Rectangle 879"/>
              <p:cNvSpPr>
                <a:spLocks noChangeArrowheads="1"/>
              </p:cNvSpPr>
              <p:nvPr/>
            </p:nvSpPr>
            <p:spPr bwMode="auto">
              <a:xfrm>
                <a:off x="2976" y="1872"/>
                <a:ext cx="96" cy="96"/>
              </a:xfrm>
              <a:prstGeom prst="rect">
                <a:avLst/>
              </a:prstGeom>
              <a:solidFill>
                <a:srgbClr val="FF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21" name="Rectangle 880"/>
              <p:cNvSpPr>
                <a:spLocks noChangeArrowheads="1"/>
              </p:cNvSpPr>
              <p:nvPr/>
            </p:nvSpPr>
            <p:spPr bwMode="auto">
              <a:xfrm>
                <a:off x="3072" y="1872"/>
                <a:ext cx="96" cy="96"/>
              </a:xfrm>
              <a:prstGeom prst="rect">
                <a:avLst/>
              </a:prstGeom>
              <a:solidFill>
                <a:srgbClr val="8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22" name="Rectangle 881"/>
              <p:cNvSpPr>
                <a:spLocks noChangeArrowheads="1"/>
              </p:cNvSpPr>
              <p:nvPr/>
            </p:nvSpPr>
            <p:spPr bwMode="auto">
              <a:xfrm>
                <a:off x="3168" y="1872"/>
                <a:ext cx="96" cy="96"/>
              </a:xfrm>
              <a:prstGeom prst="rect">
                <a:avLst/>
              </a:prstGeom>
              <a:solidFill>
                <a:srgbClr val="FF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23" name="Rectangle 882"/>
              <p:cNvSpPr>
                <a:spLocks noChangeArrowheads="1"/>
              </p:cNvSpPr>
              <p:nvPr/>
            </p:nvSpPr>
            <p:spPr bwMode="auto">
              <a:xfrm>
                <a:off x="3264" y="1872"/>
                <a:ext cx="96" cy="9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24" name="Rectangle 883"/>
              <p:cNvSpPr>
                <a:spLocks noChangeArrowheads="1"/>
              </p:cNvSpPr>
              <p:nvPr/>
            </p:nvSpPr>
            <p:spPr bwMode="auto">
              <a:xfrm>
                <a:off x="3360" y="1872"/>
                <a:ext cx="96" cy="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25" name="Rectangle 884"/>
              <p:cNvSpPr>
                <a:spLocks noChangeArrowheads="1"/>
              </p:cNvSpPr>
              <p:nvPr/>
            </p:nvSpPr>
            <p:spPr bwMode="auto">
              <a:xfrm>
                <a:off x="2976" y="1968"/>
                <a:ext cx="96" cy="96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26" name="Rectangle 885"/>
              <p:cNvSpPr>
                <a:spLocks noChangeArrowheads="1"/>
              </p:cNvSpPr>
              <p:nvPr/>
            </p:nvSpPr>
            <p:spPr bwMode="auto">
              <a:xfrm>
                <a:off x="3072" y="1968"/>
                <a:ext cx="96" cy="96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27" name="Rectangle 886"/>
              <p:cNvSpPr>
                <a:spLocks noChangeArrowheads="1"/>
              </p:cNvSpPr>
              <p:nvPr/>
            </p:nvSpPr>
            <p:spPr bwMode="auto">
              <a:xfrm>
                <a:off x="3168" y="1968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28" name="Rectangle 887"/>
              <p:cNvSpPr>
                <a:spLocks noChangeArrowheads="1"/>
              </p:cNvSpPr>
              <p:nvPr/>
            </p:nvSpPr>
            <p:spPr bwMode="auto">
              <a:xfrm>
                <a:off x="3264" y="1968"/>
                <a:ext cx="96" cy="9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29" name="Rectangle 888"/>
              <p:cNvSpPr>
                <a:spLocks noChangeArrowheads="1"/>
              </p:cNvSpPr>
              <p:nvPr/>
            </p:nvSpPr>
            <p:spPr bwMode="auto">
              <a:xfrm>
                <a:off x="3360" y="1968"/>
                <a:ext cx="96" cy="96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19146" name="Group 889"/>
            <p:cNvGrpSpPr>
              <a:grpSpLocks/>
            </p:cNvGrpSpPr>
            <p:nvPr/>
          </p:nvGrpSpPr>
          <p:grpSpPr bwMode="auto">
            <a:xfrm>
              <a:off x="3648" y="1920"/>
              <a:ext cx="480" cy="384"/>
              <a:chOff x="2976" y="1680"/>
              <a:chExt cx="480" cy="384"/>
            </a:xfrm>
          </p:grpSpPr>
          <p:sp>
            <p:nvSpPr>
              <p:cNvPr id="19290" name="Rectangle 890"/>
              <p:cNvSpPr>
                <a:spLocks noChangeArrowheads="1"/>
              </p:cNvSpPr>
              <p:nvPr/>
            </p:nvSpPr>
            <p:spPr bwMode="auto">
              <a:xfrm>
                <a:off x="2976" y="168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91" name="Rectangle 891"/>
              <p:cNvSpPr>
                <a:spLocks noChangeArrowheads="1"/>
              </p:cNvSpPr>
              <p:nvPr/>
            </p:nvSpPr>
            <p:spPr bwMode="auto">
              <a:xfrm>
                <a:off x="3072" y="1680"/>
                <a:ext cx="96" cy="96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92" name="Rectangle 892"/>
              <p:cNvSpPr>
                <a:spLocks noChangeArrowheads="1"/>
              </p:cNvSpPr>
              <p:nvPr/>
            </p:nvSpPr>
            <p:spPr bwMode="auto">
              <a:xfrm>
                <a:off x="3168" y="1680"/>
                <a:ext cx="96" cy="96"/>
              </a:xfrm>
              <a:prstGeom prst="rect">
                <a:avLst/>
              </a:prstGeom>
              <a:solidFill>
                <a:srgbClr val="8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93" name="Rectangle 893"/>
              <p:cNvSpPr>
                <a:spLocks noChangeArrowheads="1"/>
              </p:cNvSpPr>
              <p:nvPr/>
            </p:nvSpPr>
            <p:spPr bwMode="auto">
              <a:xfrm>
                <a:off x="3264" y="1680"/>
                <a:ext cx="96" cy="96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94" name="Rectangle 894"/>
              <p:cNvSpPr>
                <a:spLocks noChangeArrowheads="1"/>
              </p:cNvSpPr>
              <p:nvPr/>
            </p:nvSpPr>
            <p:spPr bwMode="auto">
              <a:xfrm>
                <a:off x="3360" y="1680"/>
                <a:ext cx="96" cy="96"/>
              </a:xfrm>
              <a:prstGeom prst="rect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95" name="Rectangle 895"/>
              <p:cNvSpPr>
                <a:spLocks noChangeArrowheads="1"/>
              </p:cNvSpPr>
              <p:nvPr/>
            </p:nvSpPr>
            <p:spPr bwMode="auto">
              <a:xfrm>
                <a:off x="2976" y="1776"/>
                <a:ext cx="96" cy="96"/>
              </a:xfrm>
              <a:prstGeom prst="rect">
                <a:avLst/>
              </a:prstGeom>
              <a:solidFill>
                <a:srgbClr val="8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96" name="Rectangle 896"/>
              <p:cNvSpPr>
                <a:spLocks noChangeArrowheads="1"/>
              </p:cNvSpPr>
              <p:nvPr/>
            </p:nvSpPr>
            <p:spPr bwMode="auto">
              <a:xfrm>
                <a:off x="3072" y="1776"/>
                <a:ext cx="96" cy="96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97" name="Rectangle 897"/>
              <p:cNvSpPr>
                <a:spLocks noChangeArrowheads="1"/>
              </p:cNvSpPr>
              <p:nvPr/>
            </p:nvSpPr>
            <p:spPr bwMode="auto">
              <a:xfrm>
                <a:off x="3168" y="1776"/>
                <a:ext cx="96" cy="96"/>
              </a:xfrm>
              <a:prstGeom prst="rect">
                <a:avLst/>
              </a:prstGeom>
              <a:solidFill>
                <a:srgbClr val="80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98" name="Rectangle 898"/>
              <p:cNvSpPr>
                <a:spLocks noChangeArrowheads="1"/>
              </p:cNvSpPr>
              <p:nvPr/>
            </p:nvSpPr>
            <p:spPr bwMode="auto">
              <a:xfrm>
                <a:off x="3264" y="1776"/>
                <a:ext cx="96" cy="96"/>
              </a:xfrm>
              <a:prstGeom prst="rect">
                <a:avLst/>
              </a:prstGeom>
              <a:solidFill>
                <a:srgbClr val="FF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99" name="Rectangle 899"/>
              <p:cNvSpPr>
                <a:spLocks noChangeArrowheads="1"/>
              </p:cNvSpPr>
              <p:nvPr/>
            </p:nvSpPr>
            <p:spPr bwMode="auto">
              <a:xfrm>
                <a:off x="3360" y="1776"/>
                <a:ext cx="96" cy="96"/>
              </a:xfrm>
              <a:prstGeom prst="rect">
                <a:avLst/>
              </a:prstGeom>
              <a:solidFill>
                <a:srgbClr val="80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00" name="Rectangle 900"/>
              <p:cNvSpPr>
                <a:spLocks noChangeArrowheads="1"/>
              </p:cNvSpPr>
              <p:nvPr/>
            </p:nvSpPr>
            <p:spPr bwMode="auto">
              <a:xfrm>
                <a:off x="2976" y="1872"/>
                <a:ext cx="96" cy="96"/>
              </a:xfrm>
              <a:prstGeom prst="rect">
                <a:avLst/>
              </a:prstGeom>
              <a:solidFill>
                <a:srgbClr val="FF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01" name="Rectangle 901"/>
              <p:cNvSpPr>
                <a:spLocks noChangeArrowheads="1"/>
              </p:cNvSpPr>
              <p:nvPr/>
            </p:nvSpPr>
            <p:spPr bwMode="auto">
              <a:xfrm>
                <a:off x="3072" y="1872"/>
                <a:ext cx="96" cy="96"/>
              </a:xfrm>
              <a:prstGeom prst="rect">
                <a:avLst/>
              </a:prstGeom>
              <a:solidFill>
                <a:srgbClr val="8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02" name="Rectangle 902"/>
              <p:cNvSpPr>
                <a:spLocks noChangeArrowheads="1"/>
              </p:cNvSpPr>
              <p:nvPr/>
            </p:nvSpPr>
            <p:spPr bwMode="auto">
              <a:xfrm>
                <a:off x="3168" y="1872"/>
                <a:ext cx="96" cy="96"/>
              </a:xfrm>
              <a:prstGeom prst="rect">
                <a:avLst/>
              </a:prstGeom>
              <a:solidFill>
                <a:srgbClr val="FF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03" name="Rectangle 903"/>
              <p:cNvSpPr>
                <a:spLocks noChangeArrowheads="1"/>
              </p:cNvSpPr>
              <p:nvPr/>
            </p:nvSpPr>
            <p:spPr bwMode="auto">
              <a:xfrm>
                <a:off x="3264" y="1872"/>
                <a:ext cx="96" cy="9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04" name="Rectangle 904"/>
              <p:cNvSpPr>
                <a:spLocks noChangeArrowheads="1"/>
              </p:cNvSpPr>
              <p:nvPr/>
            </p:nvSpPr>
            <p:spPr bwMode="auto">
              <a:xfrm>
                <a:off x="3360" y="1872"/>
                <a:ext cx="96" cy="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05" name="Rectangle 905"/>
              <p:cNvSpPr>
                <a:spLocks noChangeArrowheads="1"/>
              </p:cNvSpPr>
              <p:nvPr/>
            </p:nvSpPr>
            <p:spPr bwMode="auto">
              <a:xfrm>
                <a:off x="2976" y="1968"/>
                <a:ext cx="96" cy="96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06" name="Rectangle 906"/>
              <p:cNvSpPr>
                <a:spLocks noChangeArrowheads="1"/>
              </p:cNvSpPr>
              <p:nvPr/>
            </p:nvSpPr>
            <p:spPr bwMode="auto">
              <a:xfrm>
                <a:off x="3072" y="1968"/>
                <a:ext cx="96" cy="96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07" name="Rectangle 907"/>
              <p:cNvSpPr>
                <a:spLocks noChangeArrowheads="1"/>
              </p:cNvSpPr>
              <p:nvPr/>
            </p:nvSpPr>
            <p:spPr bwMode="auto">
              <a:xfrm>
                <a:off x="3168" y="1968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08" name="Rectangle 908"/>
              <p:cNvSpPr>
                <a:spLocks noChangeArrowheads="1"/>
              </p:cNvSpPr>
              <p:nvPr/>
            </p:nvSpPr>
            <p:spPr bwMode="auto">
              <a:xfrm>
                <a:off x="3264" y="1968"/>
                <a:ext cx="96" cy="9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09" name="Rectangle 909"/>
              <p:cNvSpPr>
                <a:spLocks noChangeArrowheads="1"/>
              </p:cNvSpPr>
              <p:nvPr/>
            </p:nvSpPr>
            <p:spPr bwMode="auto">
              <a:xfrm>
                <a:off x="3360" y="1968"/>
                <a:ext cx="96" cy="96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19147" name="Group 910"/>
            <p:cNvGrpSpPr>
              <a:grpSpLocks/>
            </p:cNvGrpSpPr>
            <p:nvPr/>
          </p:nvGrpSpPr>
          <p:grpSpPr bwMode="auto">
            <a:xfrm>
              <a:off x="4128" y="1920"/>
              <a:ext cx="480" cy="384"/>
              <a:chOff x="2976" y="1680"/>
              <a:chExt cx="480" cy="384"/>
            </a:xfrm>
          </p:grpSpPr>
          <p:sp>
            <p:nvSpPr>
              <p:cNvPr id="19270" name="Rectangle 911"/>
              <p:cNvSpPr>
                <a:spLocks noChangeArrowheads="1"/>
              </p:cNvSpPr>
              <p:nvPr/>
            </p:nvSpPr>
            <p:spPr bwMode="auto">
              <a:xfrm>
                <a:off x="2976" y="168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71" name="Rectangle 912"/>
              <p:cNvSpPr>
                <a:spLocks noChangeArrowheads="1"/>
              </p:cNvSpPr>
              <p:nvPr/>
            </p:nvSpPr>
            <p:spPr bwMode="auto">
              <a:xfrm>
                <a:off x="3072" y="1680"/>
                <a:ext cx="96" cy="96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72" name="Rectangle 913"/>
              <p:cNvSpPr>
                <a:spLocks noChangeArrowheads="1"/>
              </p:cNvSpPr>
              <p:nvPr/>
            </p:nvSpPr>
            <p:spPr bwMode="auto">
              <a:xfrm>
                <a:off x="3168" y="1680"/>
                <a:ext cx="96" cy="96"/>
              </a:xfrm>
              <a:prstGeom prst="rect">
                <a:avLst/>
              </a:prstGeom>
              <a:solidFill>
                <a:srgbClr val="8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73" name="Rectangle 914"/>
              <p:cNvSpPr>
                <a:spLocks noChangeArrowheads="1"/>
              </p:cNvSpPr>
              <p:nvPr/>
            </p:nvSpPr>
            <p:spPr bwMode="auto">
              <a:xfrm>
                <a:off x="3264" y="1680"/>
                <a:ext cx="96" cy="96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74" name="Rectangle 915"/>
              <p:cNvSpPr>
                <a:spLocks noChangeArrowheads="1"/>
              </p:cNvSpPr>
              <p:nvPr/>
            </p:nvSpPr>
            <p:spPr bwMode="auto">
              <a:xfrm>
                <a:off x="3360" y="1680"/>
                <a:ext cx="96" cy="96"/>
              </a:xfrm>
              <a:prstGeom prst="rect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75" name="Rectangle 916"/>
              <p:cNvSpPr>
                <a:spLocks noChangeArrowheads="1"/>
              </p:cNvSpPr>
              <p:nvPr/>
            </p:nvSpPr>
            <p:spPr bwMode="auto">
              <a:xfrm>
                <a:off x="2976" y="1776"/>
                <a:ext cx="96" cy="96"/>
              </a:xfrm>
              <a:prstGeom prst="rect">
                <a:avLst/>
              </a:prstGeom>
              <a:solidFill>
                <a:srgbClr val="8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76" name="Rectangle 917"/>
              <p:cNvSpPr>
                <a:spLocks noChangeArrowheads="1"/>
              </p:cNvSpPr>
              <p:nvPr/>
            </p:nvSpPr>
            <p:spPr bwMode="auto">
              <a:xfrm>
                <a:off x="3072" y="1776"/>
                <a:ext cx="96" cy="96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77" name="Rectangle 918"/>
              <p:cNvSpPr>
                <a:spLocks noChangeArrowheads="1"/>
              </p:cNvSpPr>
              <p:nvPr/>
            </p:nvSpPr>
            <p:spPr bwMode="auto">
              <a:xfrm>
                <a:off x="3168" y="1776"/>
                <a:ext cx="96" cy="96"/>
              </a:xfrm>
              <a:prstGeom prst="rect">
                <a:avLst/>
              </a:prstGeom>
              <a:solidFill>
                <a:srgbClr val="80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78" name="Rectangle 919"/>
              <p:cNvSpPr>
                <a:spLocks noChangeArrowheads="1"/>
              </p:cNvSpPr>
              <p:nvPr/>
            </p:nvSpPr>
            <p:spPr bwMode="auto">
              <a:xfrm>
                <a:off x="3264" y="1776"/>
                <a:ext cx="96" cy="96"/>
              </a:xfrm>
              <a:prstGeom prst="rect">
                <a:avLst/>
              </a:prstGeom>
              <a:solidFill>
                <a:srgbClr val="FF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79" name="Rectangle 920"/>
              <p:cNvSpPr>
                <a:spLocks noChangeArrowheads="1"/>
              </p:cNvSpPr>
              <p:nvPr/>
            </p:nvSpPr>
            <p:spPr bwMode="auto">
              <a:xfrm>
                <a:off x="3360" y="1776"/>
                <a:ext cx="96" cy="96"/>
              </a:xfrm>
              <a:prstGeom prst="rect">
                <a:avLst/>
              </a:prstGeom>
              <a:solidFill>
                <a:srgbClr val="80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80" name="Rectangle 921"/>
              <p:cNvSpPr>
                <a:spLocks noChangeArrowheads="1"/>
              </p:cNvSpPr>
              <p:nvPr/>
            </p:nvSpPr>
            <p:spPr bwMode="auto">
              <a:xfrm>
                <a:off x="2976" y="1872"/>
                <a:ext cx="96" cy="96"/>
              </a:xfrm>
              <a:prstGeom prst="rect">
                <a:avLst/>
              </a:prstGeom>
              <a:solidFill>
                <a:srgbClr val="FF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81" name="Rectangle 922"/>
              <p:cNvSpPr>
                <a:spLocks noChangeArrowheads="1"/>
              </p:cNvSpPr>
              <p:nvPr/>
            </p:nvSpPr>
            <p:spPr bwMode="auto">
              <a:xfrm>
                <a:off x="3072" y="1872"/>
                <a:ext cx="96" cy="96"/>
              </a:xfrm>
              <a:prstGeom prst="rect">
                <a:avLst/>
              </a:prstGeom>
              <a:solidFill>
                <a:srgbClr val="8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82" name="Rectangle 923"/>
              <p:cNvSpPr>
                <a:spLocks noChangeArrowheads="1"/>
              </p:cNvSpPr>
              <p:nvPr/>
            </p:nvSpPr>
            <p:spPr bwMode="auto">
              <a:xfrm>
                <a:off x="3168" y="1872"/>
                <a:ext cx="96" cy="96"/>
              </a:xfrm>
              <a:prstGeom prst="rect">
                <a:avLst/>
              </a:prstGeom>
              <a:solidFill>
                <a:srgbClr val="FF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83" name="Rectangle 924"/>
              <p:cNvSpPr>
                <a:spLocks noChangeArrowheads="1"/>
              </p:cNvSpPr>
              <p:nvPr/>
            </p:nvSpPr>
            <p:spPr bwMode="auto">
              <a:xfrm>
                <a:off x="3264" y="1872"/>
                <a:ext cx="96" cy="9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84" name="Rectangle 925"/>
              <p:cNvSpPr>
                <a:spLocks noChangeArrowheads="1"/>
              </p:cNvSpPr>
              <p:nvPr/>
            </p:nvSpPr>
            <p:spPr bwMode="auto">
              <a:xfrm>
                <a:off x="3360" y="1872"/>
                <a:ext cx="96" cy="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85" name="Rectangle 926"/>
              <p:cNvSpPr>
                <a:spLocks noChangeArrowheads="1"/>
              </p:cNvSpPr>
              <p:nvPr/>
            </p:nvSpPr>
            <p:spPr bwMode="auto">
              <a:xfrm>
                <a:off x="2976" y="1968"/>
                <a:ext cx="96" cy="96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86" name="Rectangle 927"/>
              <p:cNvSpPr>
                <a:spLocks noChangeArrowheads="1"/>
              </p:cNvSpPr>
              <p:nvPr/>
            </p:nvSpPr>
            <p:spPr bwMode="auto">
              <a:xfrm>
                <a:off x="3072" y="1968"/>
                <a:ext cx="96" cy="96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87" name="Rectangle 928"/>
              <p:cNvSpPr>
                <a:spLocks noChangeArrowheads="1"/>
              </p:cNvSpPr>
              <p:nvPr/>
            </p:nvSpPr>
            <p:spPr bwMode="auto">
              <a:xfrm>
                <a:off x="3168" y="1968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88" name="Rectangle 929"/>
              <p:cNvSpPr>
                <a:spLocks noChangeArrowheads="1"/>
              </p:cNvSpPr>
              <p:nvPr/>
            </p:nvSpPr>
            <p:spPr bwMode="auto">
              <a:xfrm>
                <a:off x="3264" y="1968"/>
                <a:ext cx="96" cy="9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89" name="Rectangle 930"/>
              <p:cNvSpPr>
                <a:spLocks noChangeArrowheads="1"/>
              </p:cNvSpPr>
              <p:nvPr/>
            </p:nvSpPr>
            <p:spPr bwMode="auto">
              <a:xfrm>
                <a:off x="3360" y="1968"/>
                <a:ext cx="96" cy="96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19148" name="Group 931"/>
            <p:cNvGrpSpPr>
              <a:grpSpLocks/>
            </p:cNvGrpSpPr>
            <p:nvPr/>
          </p:nvGrpSpPr>
          <p:grpSpPr bwMode="auto">
            <a:xfrm>
              <a:off x="4608" y="1920"/>
              <a:ext cx="480" cy="384"/>
              <a:chOff x="2976" y="1680"/>
              <a:chExt cx="480" cy="384"/>
            </a:xfrm>
          </p:grpSpPr>
          <p:sp>
            <p:nvSpPr>
              <p:cNvPr id="19250" name="Rectangle 932"/>
              <p:cNvSpPr>
                <a:spLocks noChangeArrowheads="1"/>
              </p:cNvSpPr>
              <p:nvPr/>
            </p:nvSpPr>
            <p:spPr bwMode="auto">
              <a:xfrm>
                <a:off x="2976" y="168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51" name="Rectangle 933"/>
              <p:cNvSpPr>
                <a:spLocks noChangeArrowheads="1"/>
              </p:cNvSpPr>
              <p:nvPr/>
            </p:nvSpPr>
            <p:spPr bwMode="auto">
              <a:xfrm>
                <a:off x="3072" y="1680"/>
                <a:ext cx="96" cy="96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52" name="Rectangle 934"/>
              <p:cNvSpPr>
                <a:spLocks noChangeArrowheads="1"/>
              </p:cNvSpPr>
              <p:nvPr/>
            </p:nvSpPr>
            <p:spPr bwMode="auto">
              <a:xfrm>
                <a:off x="3168" y="1680"/>
                <a:ext cx="96" cy="96"/>
              </a:xfrm>
              <a:prstGeom prst="rect">
                <a:avLst/>
              </a:prstGeom>
              <a:solidFill>
                <a:srgbClr val="8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53" name="Rectangle 935"/>
              <p:cNvSpPr>
                <a:spLocks noChangeArrowheads="1"/>
              </p:cNvSpPr>
              <p:nvPr/>
            </p:nvSpPr>
            <p:spPr bwMode="auto">
              <a:xfrm>
                <a:off x="3264" y="1680"/>
                <a:ext cx="96" cy="96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54" name="Rectangle 936"/>
              <p:cNvSpPr>
                <a:spLocks noChangeArrowheads="1"/>
              </p:cNvSpPr>
              <p:nvPr/>
            </p:nvSpPr>
            <p:spPr bwMode="auto">
              <a:xfrm>
                <a:off x="3360" y="1680"/>
                <a:ext cx="96" cy="96"/>
              </a:xfrm>
              <a:prstGeom prst="rect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55" name="Rectangle 937"/>
              <p:cNvSpPr>
                <a:spLocks noChangeArrowheads="1"/>
              </p:cNvSpPr>
              <p:nvPr/>
            </p:nvSpPr>
            <p:spPr bwMode="auto">
              <a:xfrm>
                <a:off x="2976" y="1776"/>
                <a:ext cx="96" cy="96"/>
              </a:xfrm>
              <a:prstGeom prst="rect">
                <a:avLst/>
              </a:prstGeom>
              <a:solidFill>
                <a:srgbClr val="8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56" name="Rectangle 938"/>
              <p:cNvSpPr>
                <a:spLocks noChangeArrowheads="1"/>
              </p:cNvSpPr>
              <p:nvPr/>
            </p:nvSpPr>
            <p:spPr bwMode="auto">
              <a:xfrm>
                <a:off x="3072" y="1776"/>
                <a:ext cx="96" cy="96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57" name="Rectangle 939"/>
              <p:cNvSpPr>
                <a:spLocks noChangeArrowheads="1"/>
              </p:cNvSpPr>
              <p:nvPr/>
            </p:nvSpPr>
            <p:spPr bwMode="auto">
              <a:xfrm>
                <a:off x="3168" y="1776"/>
                <a:ext cx="96" cy="96"/>
              </a:xfrm>
              <a:prstGeom prst="rect">
                <a:avLst/>
              </a:prstGeom>
              <a:solidFill>
                <a:srgbClr val="80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58" name="Rectangle 940"/>
              <p:cNvSpPr>
                <a:spLocks noChangeArrowheads="1"/>
              </p:cNvSpPr>
              <p:nvPr/>
            </p:nvSpPr>
            <p:spPr bwMode="auto">
              <a:xfrm>
                <a:off x="3264" y="1776"/>
                <a:ext cx="96" cy="96"/>
              </a:xfrm>
              <a:prstGeom prst="rect">
                <a:avLst/>
              </a:prstGeom>
              <a:solidFill>
                <a:srgbClr val="FF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59" name="Rectangle 941"/>
              <p:cNvSpPr>
                <a:spLocks noChangeArrowheads="1"/>
              </p:cNvSpPr>
              <p:nvPr/>
            </p:nvSpPr>
            <p:spPr bwMode="auto">
              <a:xfrm>
                <a:off x="3360" y="1776"/>
                <a:ext cx="96" cy="96"/>
              </a:xfrm>
              <a:prstGeom prst="rect">
                <a:avLst/>
              </a:prstGeom>
              <a:solidFill>
                <a:srgbClr val="80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60" name="Rectangle 942"/>
              <p:cNvSpPr>
                <a:spLocks noChangeArrowheads="1"/>
              </p:cNvSpPr>
              <p:nvPr/>
            </p:nvSpPr>
            <p:spPr bwMode="auto">
              <a:xfrm>
                <a:off x="2976" y="1872"/>
                <a:ext cx="96" cy="96"/>
              </a:xfrm>
              <a:prstGeom prst="rect">
                <a:avLst/>
              </a:prstGeom>
              <a:solidFill>
                <a:srgbClr val="FF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61" name="Rectangle 943"/>
              <p:cNvSpPr>
                <a:spLocks noChangeArrowheads="1"/>
              </p:cNvSpPr>
              <p:nvPr/>
            </p:nvSpPr>
            <p:spPr bwMode="auto">
              <a:xfrm>
                <a:off x="3072" y="1872"/>
                <a:ext cx="96" cy="96"/>
              </a:xfrm>
              <a:prstGeom prst="rect">
                <a:avLst/>
              </a:prstGeom>
              <a:solidFill>
                <a:srgbClr val="8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62" name="Rectangle 944"/>
              <p:cNvSpPr>
                <a:spLocks noChangeArrowheads="1"/>
              </p:cNvSpPr>
              <p:nvPr/>
            </p:nvSpPr>
            <p:spPr bwMode="auto">
              <a:xfrm>
                <a:off x="3168" y="1872"/>
                <a:ext cx="96" cy="96"/>
              </a:xfrm>
              <a:prstGeom prst="rect">
                <a:avLst/>
              </a:prstGeom>
              <a:solidFill>
                <a:srgbClr val="FF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63" name="Rectangle 945"/>
              <p:cNvSpPr>
                <a:spLocks noChangeArrowheads="1"/>
              </p:cNvSpPr>
              <p:nvPr/>
            </p:nvSpPr>
            <p:spPr bwMode="auto">
              <a:xfrm>
                <a:off x="3264" y="1872"/>
                <a:ext cx="96" cy="9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64" name="Rectangle 946"/>
              <p:cNvSpPr>
                <a:spLocks noChangeArrowheads="1"/>
              </p:cNvSpPr>
              <p:nvPr/>
            </p:nvSpPr>
            <p:spPr bwMode="auto">
              <a:xfrm>
                <a:off x="3360" y="1872"/>
                <a:ext cx="96" cy="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65" name="Rectangle 947"/>
              <p:cNvSpPr>
                <a:spLocks noChangeArrowheads="1"/>
              </p:cNvSpPr>
              <p:nvPr/>
            </p:nvSpPr>
            <p:spPr bwMode="auto">
              <a:xfrm>
                <a:off x="2976" y="1968"/>
                <a:ext cx="96" cy="96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66" name="Rectangle 948"/>
              <p:cNvSpPr>
                <a:spLocks noChangeArrowheads="1"/>
              </p:cNvSpPr>
              <p:nvPr/>
            </p:nvSpPr>
            <p:spPr bwMode="auto">
              <a:xfrm>
                <a:off x="3072" y="1968"/>
                <a:ext cx="96" cy="96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67" name="Rectangle 949"/>
              <p:cNvSpPr>
                <a:spLocks noChangeArrowheads="1"/>
              </p:cNvSpPr>
              <p:nvPr/>
            </p:nvSpPr>
            <p:spPr bwMode="auto">
              <a:xfrm>
                <a:off x="3168" y="1968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68" name="Rectangle 950"/>
              <p:cNvSpPr>
                <a:spLocks noChangeArrowheads="1"/>
              </p:cNvSpPr>
              <p:nvPr/>
            </p:nvSpPr>
            <p:spPr bwMode="auto">
              <a:xfrm>
                <a:off x="3264" y="1968"/>
                <a:ext cx="96" cy="9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69" name="Rectangle 951"/>
              <p:cNvSpPr>
                <a:spLocks noChangeArrowheads="1"/>
              </p:cNvSpPr>
              <p:nvPr/>
            </p:nvSpPr>
            <p:spPr bwMode="auto">
              <a:xfrm>
                <a:off x="3360" y="1968"/>
                <a:ext cx="96" cy="96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19149" name="Group 952"/>
            <p:cNvGrpSpPr>
              <a:grpSpLocks/>
            </p:cNvGrpSpPr>
            <p:nvPr/>
          </p:nvGrpSpPr>
          <p:grpSpPr bwMode="auto">
            <a:xfrm>
              <a:off x="3168" y="2304"/>
              <a:ext cx="480" cy="384"/>
              <a:chOff x="2976" y="1680"/>
              <a:chExt cx="480" cy="384"/>
            </a:xfrm>
          </p:grpSpPr>
          <p:sp>
            <p:nvSpPr>
              <p:cNvPr id="19230" name="Rectangle 953"/>
              <p:cNvSpPr>
                <a:spLocks noChangeArrowheads="1"/>
              </p:cNvSpPr>
              <p:nvPr/>
            </p:nvSpPr>
            <p:spPr bwMode="auto">
              <a:xfrm>
                <a:off x="2976" y="168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31" name="Rectangle 954"/>
              <p:cNvSpPr>
                <a:spLocks noChangeArrowheads="1"/>
              </p:cNvSpPr>
              <p:nvPr/>
            </p:nvSpPr>
            <p:spPr bwMode="auto">
              <a:xfrm>
                <a:off x="3072" y="1680"/>
                <a:ext cx="96" cy="96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32" name="Rectangle 955"/>
              <p:cNvSpPr>
                <a:spLocks noChangeArrowheads="1"/>
              </p:cNvSpPr>
              <p:nvPr/>
            </p:nvSpPr>
            <p:spPr bwMode="auto">
              <a:xfrm>
                <a:off x="3168" y="1680"/>
                <a:ext cx="96" cy="96"/>
              </a:xfrm>
              <a:prstGeom prst="rect">
                <a:avLst/>
              </a:prstGeom>
              <a:solidFill>
                <a:srgbClr val="8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33" name="Rectangle 956"/>
              <p:cNvSpPr>
                <a:spLocks noChangeArrowheads="1"/>
              </p:cNvSpPr>
              <p:nvPr/>
            </p:nvSpPr>
            <p:spPr bwMode="auto">
              <a:xfrm>
                <a:off x="3264" y="1680"/>
                <a:ext cx="96" cy="96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34" name="Rectangle 957"/>
              <p:cNvSpPr>
                <a:spLocks noChangeArrowheads="1"/>
              </p:cNvSpPr>
              <p:nvPr/>
            </p:nvSpPr>
            <p:spPr bwMode="auto">
              <a:xfrm>
                <a:off x="3360" y="1680"/>
                <a:ext cx="96" cy="96"/>
              </a:xfrm>
              <a:prstGeom prst="rect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35" name="Rectangle 958"/>
              <p:cNvSpPr>
                <a:spLocks noChangeArrowheads="1"/>
              </p:cNvSpPr>
              <p:nvPr/>
            </p:nvSpPr>
            <p:spPr bwMode="auto">
              <a:xfrm>
                <a:off x="2976" y="1776"/>
                <a:ext cx="96" cy="96"/>
              </a:xfrm>
              <a:prstGeom prst="rect">
                <a:avLst/>
              </a:prstGeom>
              <a:solidFill>
                <a:srgbClr val="8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36" name="Rectangle 959"/>
              <p:cNvSpPr>
                <a:spLocks noChangeArrowheads="1"/>
              </p:cNvSpPr>
              <p:nvPr/>
            </p:nvSpPr>
            <p:spPr bwMode="auto">
              <a:xfrm>
                <a:off x="3072" y="1776"/>
                <a:ext cx="96" cy="96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37" name="Rectangle 960"/>
              <p:cNvSpPr>
                <a:spLocks noChangeArrowheads="1"/>
              </p:cNvSpPr>
              <p:nvPr/>
            </p:nvSpPr>
            <p:spPr bwMode="auto">
              <a:xfrm>
                <a:off x="3168" y="1776"/>
                <a:ext cx="96" cy="96"/>
              </a:xfrm>
              <a:prstGeom prst="rect">
                <a:avLst/>
              </a:prstGeom>
              <a:solidFill>
                <a:srgbClr val="80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38" name="Rectangle 961"/>
              <p:cNvSpPr>
                <a:spLocks noChangeArrowheads="1"/>
              </p:cNvSpPr>
              <p:nvPr/>
            </p:nvSpPr>
            <p:spPr bwMode="auto">
              <a:xfrm>
                <a:off x="3264" y="1776"/>
                <a:ext cx="96" cy="96"/>
              </a:xfrm>
              <a:prstGeom prst="rect">
                <a:avLst/>
              </a:prstGeom>
              <a:solidFill>
                <a:srgbClr val="FF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39" name="Rectangle 962"/>
              <p:cNvSpPr>
                <a:spLocks noChangeArrowheads="1"/>
              </p:cNvSpPr>
              <p:nvPr/>
            </p:nvSpPr>
            <p:spPr bwMode="auto">
              <a:xfrm>
                <a:off x="3360" y="1776"/>
                <a:ext cx="96" cy="96"/>
              </a:xfrm>
              <a:prstGeom prst="rect">
                <a:avLst/>
              </a:prstGeom>
              <a:solidFill>
                <a:srgbClr val="80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40" name="Rectangle 963"/>
              <p:cNvSpPr>
                <a:spLocks noChangeArrowheads="1"/>
              </p:cNvSpPr>
              <p:nvPr/>
            </p:nvSpPr>
            <p:spPr bwMode="auto">
              <a:xfrm>
                <a:off x="2976" y="1872"/>
                <a:ext cx="96" cy="96"/>
              </a:xfrm>
              <a:prstGeom prst="rect">
                <a:avLst/>
              </a:prstGeom>
              <a:solidFill>
                <a:srgbClr val="FF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41" name="Rectangle 964"/>
              <p:cNvSpPr>
                <a:spLocks noChangeArrowheads="1"/>
              </p:cNvSpPr>
              <p:nvPr/>
            </p:nvSpPr>
            <p:spPr bwMode="auto">
              <a:xfrm>
                <a:off x="3072" y="1872"/>
                <a:ext cx="96" cy="96"/>
              </a:xfrm>
              <a:prstGeom prst="rect">
                <a:avLst/>
              </a:prstGeom>
              <a:solidFill>
                <a:srgbClr val="8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42" name="Rectangle 965"/>
              <p:cNvSpPr>
                <a:spLocks noChangeArrowheads="1"/>
              </p:cNvSpPr>
              <p:nvPr/>
            </p:nvSpPr>
            <p:spPr bwMode="auto">
              <a:xfrm>
                <a:off x="3168" y="1872"/>
                <a:ext cx="96" cy="96"/>
              </a:xfrm>
              <a:prstGeom prst="rect">
                <a:avLst/>
              </a:prstGeom>
              <a:solidFill>
                <a:srgbClr val="FF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43" name="Rectangle 966"/>
              <p:cNvSpPr>
                <a:spLocks noChangeArrowheads="1"/>
              </p:cNvSpPr>
              <p:nvPr/>
            </p:nvSpPr>
            <p:spPr bwMode="auto">
              <a:xfrm>
                <a:off x="3264" y="1872"/>
                <a:ext cx="96" cy="9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44" name="Rectangle 967"/>
              <p:cNvSpPr>
                <a:spLocks noChangeArrowheads="1"/>
              </p:cNvSpPr>
              <p:nvPr/>
            </p:nvSpPr>
            <p:spPr bwMode="auto">
              <a:xfrm>
                <a:off x="3360" y="1872"/>
                <a:ext cx="96" cy="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45" name="Rectangle 968"/>
              <p:cNvSpPr>
                <a:spLocks noChangeArrowheads="1"/>
              </p:cNvSpPr>
              <p:nvPr/>
            </p:nvSpPr>
            <p:spPr bwMode="auto">
              <a:xfrm>
                <a:off x="2976" y="1968"/>
                <a:ext cx="96" cy="96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46" name="Rectangle 969"/>
              <p:cNvSpPr>
                <a:spLocks noChangeArrowheads="1"/>
              </p:cNvSpPr>
              <p:nvPr/>
            </p:nvSpPr>
            <p:spPr bwMode="auto">
              <a:xfrm>
                <a:off x="3072" y="1968"/>
                <a:ext cx="96" cy="96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47" name="Rectangle 970"/>
              <p:cNvSpPr>
                <a:spLocks noChangeArrowheads="1"/>
              </p:cNvSpPr>
              <p:nvPr/>
            </p:nvSpPr>
            <p:spPr bwMode="auto">
              <a:xfrm>
                <a:off x="3168" y="1968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48" name="Rectangle 971"/>
              <p:cNvSpPr>
                <a:spLocks noChangeArrowheads="1"/>
              </p:cNvSpPr>
              <p:nvPr/>
            </p:nvSpPr>
            <p:spPr bwMode="auto">
              <a:xfrm>
                <a:off x="3264" y="1968"/>
                <a:ext cx="96" cy="9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49" name="Rectangle 972"/>
              <p:cNvSpPr>
                <a:spLocks noChangeArrowheads="1"/>
              </p:cNvSpPr>
              <p:nvPr/>
            </p:nvSpPr>
            <p:spPr bwMode="auto">
              <a:xfrm>
                <a:off x="3360" y="1968"/>
                <a:ext cx="96" cy="96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19150" name="Group 973"/>
            <p:cNvGrpSpPr>
              <a:grpSpLocks/>
            </p:cNvGrpSpPr>
            <p:nvPr/>
          </p:nvGrpSpPr>
          <p:grpSpPr bwMode="auto">
            <a:xfrm>
              <a:off x="3648" y="2304"/>
              <a:ext cx="480" cy="384"/>
              <a:chOff x="2976" y="1680"/>
              <a:chExt cx="480" cy="384"/>
            </a:xfrm>
          </p:grpSpPr>
          <p:sp>
            <p:nvSpPr>
              <p:cNvPr id="19210" name="Rectangle 974"/>
              <p:cNvSpPr>
                <a:spLocks noChangeArrowheads="1"/>
              </p:cNvSpPr>
              <p:nvPr/>
            </p:nvSpPr>
            <p:spPr bwMode="auto">
              <a:xfrm>
                <a:off x="2976" y="168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11" name="Rectangle 975"/>
              <p:cNvSpPr>
                <a:spLocks noChangeArrowheads="1"/>
              </p:cNvSpPr>
              <p:nvPr/>
            </p:nvSpPr>
            <p:spPr bwMode="auto">
              <a:xfrm>
                <a:off x="3072" y="1680"/>
                <a:ext cx="96" cy="96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12" name="Rectangle 976"/>
              <p:cNvSpPr>
                <a:spLocks noChangeArrowheads="1"/>
              </p:cNvSpPr>
              <p:nvPr/>
            </p:nvSpPr>
            <p:spPr bwMode="auto">
              <a:xfrm>
                <a:off x="3168" y="1680"/>
                <a:ext cx="96" cy="96"/>
              </a:xfrm>
              <a:prstGeom prst="rect">
                <a:avLst/>
              </a:prstGeom>
              <a:solidFill>
                <a:srgbClr val="8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13" name="Rectangle 977"/>
              <p:cNvSpPr>
                <a:spLocks noChangeArrowheads="1"/>
              </p:cNvSpPr>
              <p:nvPr/>
            </p:nvSpPr>
            <p:spPr bwMode="auto">
              <a:xfrm>
                <a:off x="3264" y="1680"/>
                <a:ext cx="96" cy="96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14" name="Rectangle 978"/>
              <p:cNvSpPr>
                <a:spLocks noChangeArrowheads="1"/>
              </p:cNvSpPr>
              <p:nvPr/>
            </p:nvSpPr>
            <p:spPr bwMode="auto">
              <a:xfrm>
                <a:off x="3360" y="1680"/>
                <a:ext cx="96" cy="96"/>
              </a:xfrm>
              <a:prstGeom prst="rect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15" name="Rectangle 979"/>
              <p:cNvSpPr>
                <a:spLocks noChangeArrowheads="1"/>
              </p:cNvSpPr>
              <p:nvPr/>
            </p:nvSpPr>
            <p:spPr bwMode="auto">
              <a:xfrm>
                <a:off x="2976" y="1776"/>
                <a:ext cx="96" cy="96"/>
              </a:xfrm>
              <a:prstGeom prst="rect">
                <a:avLst/>
              </a:prstGeom>
              <a:solidFill>
                <a:srgbClr val="8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16" name="Rectangle 980"/>
              <p:cNvSpPr>
                <a:spLocks noChangeArrowheads="1"/>
              </p:cNvSpPr>
              <p:nvPr/>
            </p:nvSpPr>
            <p:spPr bwMode="auto">
              <a:xfrm>
                <a:off x="3072" y="1776"/>
                <a:ext cx="96" cy="96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17" name="Rectangle 981"/>
              <p:cNvSpPr>
                <a:spLocks noChangeArrowheads="1"/>
              </p:cNvSpPr>
              <p:nvPr/>
            </p:nvSpPr>
            <p:spPr bwMode="auto">
              <a:xfrm>
                <a:off x="3168" y="1776"/>
                <a:ext cx="96" cy="96"/>
              </a:xfrm>
              <a:prstGeom prst="rect">
                <a:avLst/>
              </a:prstGeom>
              <a:solidFill>
                <a:srgbClr val="80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18" name="Rectangle 982"/>
              <p:cNvSpPr>
                <a:spLocks noChangeArrowheads="1"/>
              </p:cNvSpPr>
              <p:nvPr/>
            </p:nvSpPr>
            <p:spPr bwMode="auto">
              <a:xfrm>
                <a:off x="3264" y="1776"/>
                <a:ext cx="96" cy="96"/>
              </a:xfrm>
              <a:prstGeom prst="rect">
                <a:avLst/>
              </a:prstGeom>
              <a:solidFill>
                <a:srgbClr val="FF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19" name="Rectangle 983"/>
              <p:cNvSpPr>
                <a:spLocks noChangeArrowheads="1"/>
              </p:cNvSpPr>
              <p:nvPr/>
            </p:nvSpPr>
            <p:spPr bwMode="auto">
              <a:xfrm>
                <a:off x="3360" y="1776"/>
                <a:ext cx="96" cy="96"/>
              </a:xfrm>
              <a:prstGeom prst="rect">
                <a:avLst/>
              </a:prstGeom>
              <a:solidFill>
                <a:srgbClr val="80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20" name="Rectangle 984"/>
              <p:cNvSpPr>
                <a:spLocks noChangeArrowheads="1"/>
              </p:cNvSpPr>
              <p:nvPr/>
            </p:nvSpPr>
            <p:spPr bwMode="auto">
              <a:xfrm>
                <a:off x="2976" y="1872"/>
                <a:ext cx="96" cy="96"/>
              </a:xfrm>
              <a:prstGeom prst="rect">
                <a:avLst/>
              </a:prstGeom>
              <a:solidFill>
                <a:srgbClr val="FF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21" name="Rectangle 985"/>
              <p:cNvSpPr>
                <a:spLocks noChangeArrowheads="1"/>
              </p:cNvSpPr>
              <p:nvPr/>
            </p:nvSpPr>
            <p:spPr bwMode="auto">
              <a:xfrm>
                <a:off x="3072" y="1872"/>
                <a:ext cx="96" cy="96"/>
              </a:xfrm>
              <a:prstGeom prst="rect">
                <a:avLst/>
              </a:prstGeom>
              <a:solidFill>
                <a:srgbClr val="8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22" name="Rectangle 986"/>
              <p:cNvSpPr>
                <a:spLocks noChangeArrowheads="1"/>
              </p:cNvSpPr>
              <p:nvPr/>
            </p:nvSpPr>
            <p:spPr bwMode="auto">
              <a:xfrm>
                <a:off x="3168" y="1872"/>
                <a:ext cx="96" cy="96"/>
              </a:xfrm>
              <a:prstGeom prst="rect">
                <a:avLst/>
              </a:prstGeom>
              <a:solidFill>
                <a:srgbClr val="FF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23" name="Rectangle 987"/>
              <p:cNvSpPr>
                <a:spLocks noChangeArrowheads="1"/>
              </p:cNvSpPr>
              <p:nvPr/>
            </p:nvSpPr>
            <p:spPr bwMode="auto">
              <a:xfrm>
                <a:off x="3264" y="1872"/>
                <a:ext cx="96" cy="9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24" name="Rectangle 988"/>
              <p:cNvSpPr>
                <a:spLocks noChangeArrowheads="1"/>
              </p:cNvSpPr>
              <p:nvPr/>
            </p:nvSpPr>
            <p:spPr bwMode="auto">
              <a:xfrm>
                <a:off x="3360" y="1872"/>
                <a:ext cx="96" cy="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25" name="Rectangle 989"/>
              <p:cNvSpPr>
                <a:spLocks noChangeArrowheads="1"/>
              </p:cNvSpPr>
              <p:nvPr/>
            </p:nvSpPr>
            <p:spPr bwMode="auto">
              <a:xfrm>
                <a:off x="2976" y="1968"/>
                <a:ext cx="96" cy="96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26" name="Rectangle 990"/>
              <p:cNvSpPr>
                <a:spLocks noChangeArrowheads="1"/>
              </p:cNvSpPr>
              <p:nvPr/>
            </p:nvSpPr>
            <p:spPr bwMode="auto">
              <a:xfrm>
                <a:off x="3072" y="1968"/>
                <a:ext cx="96" cy="96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27" name="Rectangle 991"/>
              <p:cNvSpPr>
                <a:spLocks noChangeArrowheads="1"/>
              </p:cNvSpPr>
              <p:nvPr/>
            </p:nvSpPr>
            <p:spPr bwMode="auto">
              <a:xfrm>
                <a:off x="3168" y="1968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28" name="Rectangle 992"/>
              <p:cNvSpPr>
                <a:spLocks noChangeArrowheads="1"/>
              </p:cNvSpPr>
              <p:nvPr/>
            </p:nvSpPr>
            <p:spPr bwMode="auto">
              <a:xfrm>
                <a:off x="3264" y="1968"/>
                <a:ext cx="96" cy="9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29" name="Rectangle 993"/>
              <p:cNvSpPr>
                <a:spLocks noChangeArrowheads="1"/>
              </p:cNvSpPr>
              <p:nvPr/>
            </p:nvSpPr>
            <p:spPr bwMode="auto">
              <a:xfrm>
                <a:off x="3360" y="1968"/>
                <a:ext cx="96" cy="96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19151" name="Group 994"/>
            <p:cNvGrpSpPr>
              <a:grpSpLocks/>
            </p:cNvGrpSpPr>
            <p:nvPr/>
          </p:nvGrpSpPr>
          <p:grpSpPr bwMode="auto">
            <a:xfrm>
              <a:off x="4128" y="2304"/>
              <a:ext cx="480" cy="384"/>
              <a:chOff x="2976" y="1680"/>
              <a:chExt cx="480" cy="384"/>
            </a:xfrm>
          </p:grpSpPr>
          <p:sp>
            <p:nvSpPr>
              <p:cNvPr id="19190" name="Rectangle 995"/>
              <p:cNvSpPr>
                <a:spLocks noChangeArrowheads="1"/>
              </p:cNvSpPr>
              <p:nvPr/>
            </p:nvSpPr>
            <p:spPr bwMode="auto">
              <a:xfrm>
                <a:off x="2976" y="168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191" name="Rectangle 996"/>
              <p:cNvSpPr>
                <a:spLocks noChangeArrowheads="1"/>
              </p:cNvSpPr>
              <p:nvPr/>
            </p:nvSpPr>
            <p:spPr bwMode="auto">
              <a:xfrm>
                <a:off x="3072" y="1680"/>
                <a:ext cx="96" cy="96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192" name="Rectangle 997"/>
              <p:cNvSpPr>
                <a:spLocks noChangeArrowheads="1"/>
              </p:cNvSpPr>
              <p:nvPr/>
            </p:nvSpPr>
            <p:spPr bwMode="auto">
              <a:xfrm>
                <a:off x="3168" y="1680"/>
                <a:ext cx="96" cy="96"/>
              </a:xfrm>
              <a:prstGeom prst="rect">
                <a:avLst/>
              </a:prstGeom>
              <a:solidFill>
                <a:srgbClr val="8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193" name="Rectangle 998"/>
              <p:cNvSpPr>
                <a:spLocks noChangeArrowheads="1"/>
              </p:cNvSpPr>
              <p:nvPr/>
            </p:nvSpPr>
            <p:spPr bwMode="auto">
              <a:xfrm>
                <a:off x="3264" y="1680"/>
                <a:ext cx="96" cy="96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194" name="Rectangle 999"/>
              <p:cNvSpPr>
                <a:spLocks noChangeArrowheads="1"/>
              </p:cNvSpPr>
              <p:nvPr/>
            </p:nvSpPr>
            <p:spPr bwMode="auto">
              <a:xfrm>
                <a:off x="3360" y="1680"/>
                <a:ext cx="96" cy="96"/>
              </a:xfrm>
              <a:prstGeom prst="rect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195" name="Rectangle 1000"/>
              <p:cNvSpPr>
                <a:spLocks noChangeArrowheads="1"/>
              </p:cNvSpPr>
              <p:nvPr/>
            </p:nvSpPr>
            <p:spPr bwMode="auto">
              <a:xfrm>
                <a:off x="2976" y="1776"/>
                <a:ext cx="96" cy="96"/>
              </a:xfrm>
              <a:prstGeom prst="rect">
                <a:avLst/>
              </a:prstGeom>
              <a:solidFill>
                <a:srgbClr val="8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196" name="Rectangle 1001"/>
              <p:cNvSpPr>
                <a:spLocks noChangeArrowheads="1"/>
              </p:cNvSpPr>
              <p:nvPr/>
            </p:nvSpPr>
            <p:spPr bwMode="auto">
              <a:xfrm>
                <a:off x="3072" y="1776"/>
                <a:ext cx="96" cy="96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197" name="Rectangle 1002"/>
              <p:cNvSpPr>
                <a:spLocks noChangeArrowheads="1"/>
              </p:cNvSpPr>
              <p:nvPr/>
            </p:nvSpPr>
            <p:spPr bwMode="auto">
              <a:xfrm>
                <a:off x="3168" y="1776"/>
                <a:ext cx="96" cy="96"/>
              </a:xfrm>
              <a:prstGeom prst="rect">
                <a:avLst/>
              </a:prstGeom>
              <a:solidFill>
                <a:srgbClr val="80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198" name="Rectangle 1003"/>
              <p:cNvSpPr>
                <a:spLocks noChangeArrowheads="1"/>
              </p:cNvSpPr>
              <p:nvPr/>
            </p:nvSpPr>
            <p:spPr bwMode="auto">
              <a:xfrm>
                <a:off x="3264" y="1776"/>
                <a:ext cx="96" cy="96"/>
              </a:xfrm>
              <a:prstGeom prst="rect">
                <a:avLst/>
              </a:prstGeom>
              <a:solidFill>
                <a:srgbClr val="FF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199" name="Rectangle 1004"/>
              <p:cNvSpPr>
                <a:spLocks noChangeArrowheads="1"/>
              </p:cNvSpPr>
              <p:nvPr/>
            </p:nvSpPr>
            <p:spPr bwMode="auto">
              <a:xfrm>
                <a:off x="3360" y="1776"/>
                <a:ext cx="96" cy="96"/>
              </a:xfrm>
              <a:prstGeom prst="rect">
                <a:avLst/>
              </a:prstGeom>
              <a:solidFill>
                <a:srgbClr val="80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00" name="Rectangle 1005"/>
              <p:cNvSpPr>
                <a:spLocks noChangeArrowheads="1"/>
              </p:cNvSpPr>
              <p:nvPr/>
            </p:nvSpPr>
            <p:spPr bwMode="auto">
              <a:xfrm>
                <a:off x="2976" y="1872"/>
                <a:ext cx="96" cy="96"/>
              </a:xfrm>
              <a:prstGeom prst="rect">
                <a:avLst/>
              </a:prstGeom>
              <a:solidFill>
                <a:srgbClr val="FF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01" name="Rectangle 1006"/>
              <p:cNvSpPr>
                <a:spLocks noChangeArrowheads="1"/>
              </p:cNvSpPr>
              <p:nvPr/>
            </p:nvSpPr>
            <p:spPr bwMode="auto">
              <a:xfrm>
                <a:off x="3072" y="1872"/>
                <a:ext cx="96" cy="96"/>
              </a:xfrm>
              <a:prstGeom prst="rect">
                <a:avLst/>
              </a:prstGeom>
              <a:solidFill>
                <a:srgbClr val="8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02" name="Rectangle 1007"/>
              <p:cNvSpPr>
                <a:spLocks noChangeArrowheads="1"/>
              </p:cNvSpPr>
              <p:nvPr/>
            </p:nvSpPr>
            <p:spPr bwMode="auto">
              <a:xfrm>
                <a:off x="3168" y="1872"/>
                <a:ext cx="96" cy="96"/>
              </a:xfrm>
              <a:prstGeom prst="rect">
                <a:avLst/>
              </a:prstGeom>
              <a:solidFill>
                <a:srgbClr val="FF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03" name="Rectangle 1008"/>
              <p:cNvSpPr>
                <a:spLocks noChangeArrowheads="1"/>
              </p:cNvSpPr>
              <p:nvPr/>
            </p:nvSpPr>
            <p:spPr bwMode="auto">
              <a:xfrm>
                <a:off x="3264" y="1872"/>
                <a:ext cx="96" cy="9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04" name="Rectangle 1009"/>
              <p:cNvSpPr>
                <a:spLocks noChangeArrowheads="1"/>
              </p:cNvSpPr>
              <p:nvPr/>
            </p:nvSpPr>
            <p:spPr bwMode="auto">
              <a:xfrm>
                <a:off x="3360" y="1872"/>
                <a:ext cx="96" cy="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05" name="Rectangle 1010"/>
              <p:cNvSpPr>
                <a:spLocks noChangeArrowheads="1"/>
              </p:cNvSpPr>
              <p:nvPr/>
            </p:nvSpPr>
            <p:spPr bwMode="auto">
              <a:xfrm>
                <a:off x="2976" y="1968"/>
                <a:ext cx="96" cy="96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06" name="Rectangle 1011"/>
              <p:cNvSpPr>
                <a:spLocks noChangeArrowheads="1"/>
              </p:cNvSpPr>
              <p:nvPr/>
            </p:nvSpPr>
            <p:spPr bwMode="auto">
              <a:xfrm>
                <a:off x="3072" y="1968"/>
                <a:ext cx="96" cy="96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07" name="Rectangle 1012"/>
              <p:cNvSpPr>
                <a:spLocks noChangeArrowheads="1"/>
              </p:cNvSpPr>
              <p:nvPr/>
            </p:nvSpPr>
            <p:spPr bwMode="auto">
              <a:xfrm>
                <a:off x="3168" y="1968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08" name="Rectangle 1013"/>
              <p:cNvSpPr>
                <a:spLocks noChangeArrowheads="1"/>
              </p:cNvSpPr>
              <p:nvPr/>
            </p:nvSpPr>
            <p:spPr bwMode="auto">
              <a:xfrm>
                <a:off x="3264" y="1968"/>
                <a:ext cx="96" cy="9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09" name="Rectangle 1014"/>
              <p:cNvSpPr>
                <a:spLocks noChangeArrowheads="1"/>
              </p:cNvSpPr>
              <p:nvPr/>
            </p:nvSpPr>
            <p:spPr bwMode="auto">
              <a:xfrm>
                <a:off x="3360" y="1968"/>
                <a:ext cx="96" cy="96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19152" name="Group 1015"/>
            <p:cNvGrpSpPr>
              <a:grpSpLocks/>
            </p:cNvGrpSpPr>
            <p:nvPr/>
          </p:nvGrpSpPr>
          <p:grpSpPr bwMode="auto">
            <a:xfrm>
              <a:off x="4608" y="2304"/>
              <a:ext cx="480" cy="384"/>
              <a:chOff x="2976" y="1680"/>
              <a:chExt cx="480" cy="384"/>
            </a:xfrm>
          </p:grpSpPr>
          <p:sp>
            <p:nvSpPr>
              <p:cNvPr id="19170" name="Rectangle 1016"/>
              <p:cNvSpPr>
                <a:spLocks noChangeArrowheads="1"/>
              </p:cNvSpPr>
              <p:nvPr/>
            </p:nvSpPr>
            <p:spPr bwMode="auto">
              <a:xfrm>
                <a:off x="2976" y="168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171" name="Rectangle 1017"/>
              <p:cNvSpPr>
                <a:spLocks noChangeArrowheads="1"/>
              </p:cNvSpPr>
              <p:nvPr/>
            </p:nvSpPr>
            <p:spPr bwMode="auto">
              <a:xfrm>
                <a:off x="3072" y="1680"/>
                <a:ext cx="96" cy="96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172" name="Rectangle 1018"/>
              <p:cNvSpPr>
                <a:spLocks noChangeArrowheads="1"/>
              </p:cNvSpPr>
              <p:nvPr/>
            </p:nvSpPr>
            <p:spPr bwMode="auto">
              <a:xfrm>
                <a:off x="3168" y="1680"/>
                <a:ext cx="96" cy="96"/>
              </a:xfrm>
              <a:prstGeom prst="rect">
                <a:avLst/>
              </a:prstGeom>
              <a:solidFill>
                <a:srgbClr val="8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173" name="Rectangle 1019"/>
              <p:cNvSpPr>
                <a:spLocks noChangeArrowheads="1"/>
              </p:cNvSpPr>
              <p:nvPr/>
            </p:nvSpPr>
            <p:spPr bwMode="auto">
              <a:xfrm>
                <a:off x="3264" y="1680"/>
                <a:ext cx="96" cy="96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174" name="Rectangle 1020"/>
              <p:cNvSpPr>
                <a:spLocks noChangeArrowheads="1"/>
              </p:cNvSpPr>
              <p:nvPr/>
            </p:nvSpPr>
            <p:spPr bwMode="auto">
              <a:xfrm>
                <a:off x="3360" y="1680"/>
                <a:ext cx="96" cy="96"/>
              </a:xfrm>
              <a:prstGeom prst="rect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175" name="Rectangle 1021"/>
              <p:cNvSpPr>
                <a:spLocks noChangeArrowheads="1"/>
              </p:cNvSpPr>
              <p:nvPr/>
            </p:nvSpPr>
            <p:spPr bwMode="auto">
              <a:xfrm>
                <a:off x="2976" y="1776"/>
                <a:ext cx="96" cy="96"/>
              </a:xfrm>
              <a:prstGeom prst="rect">
                <a:avLst/>
              </a:prstGeom>
              <a:solidFill>
                <a:srgbClr val="8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176" name="Rectangle 1022"/>
              <p:cNvSpPr>
                <a:spLocks noChangeArrowheads="1"/>
              </p:cNvSpPr>
              <p:nvPr/>
            </p:nvSpPr>
            <p:spPr bwMode="auto">
              <a:xfrm>
                <a:off x="3072" y="1776"/>
                <a:ext cx="96" cy="96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177" name="Rectangle 1023"/>
              <p:cNvSpPr>
                <a:spLocks noChangeArrowheads="1"/>
              </p:cNvSpPr>
              <p:nvPr/>
            </p:nvSpPr>
            <p:spPr bwMode="auto">
              <a:xfrm>
                <a:off x="3168" y="1776"/>
                <a:ext cx="96" cy="96"/>
              </a:xfrm>
              <a:prstGeom prst="rect">
                <a:avLst/>
              </a:prstGeom>
              <a:solidFill>
                <a:srgbClr val="80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178" name="Rectangle 1024"/>
              <p:cNvSpPr>
                <a:spLocks noChangeArrowheads="1"/>
              </p:cNvSpPr>
              <p:nvPr/>
            </p:nvSpPr>
            <p:spPr bwMode="auto">
              <a:xfrm>
                <a:off x="3264" y="1776"/>
                <a:ext cx="96" cy="96"/>
              </a:xfrm>
              <a:prstGeom prst="rect">
                <a:avLst/>
              </a:prstGeom>
              <a:solidFill>
                <a:srgbClr val="FF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179" name="Rectangle 1025"/>
              <p:cNvSpPr>
                <a:spLocks noChangeArrowheads="1"/>
              </p:cNvSpPr>
              <p:nvPr/>
            </p:nvSpPr>
            <p:spPr bwMode="auto">
              <a:xfrm>
                <a:off x="3360" y="1776"/>
                <a:ext cx="96" cy="96"/>
              </a:xfrm>
              <a:prstGeom prst="rect">
                <a:avLst/>
              </a:prstGeom>
              <a:solidFill>
                <a:srgbClr val="80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180" name="Rectangle 1026"/>
              <p:cNvSpPr>
                <a:spLocks noChangeArrowheads="1"/>
              </p:cNvSpPr>
              <p:nvPr/>
            </p:nvSpPr>
            <p:spPr bwMode="auto">
              <a:xfrm>
                <a:off x="2976" y="1872"/>
                <a:ext cx="96" cy="96"/>
              </a:xfrm>
              <a:prstGeom prst="rect">
                <a:avLst/>
              </a:prstGeom>
              <a:solidFill>
                <a:srgbClr val="FF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181" name="Rectangle 1027"/>
              <p:cNvSpPr>
                <a:spLocks noChangeArrowheads="1"/>
              </p:cNvSpPr>
              <p:nvPr/>
            </p:nvSpPr>
            <p:spPr bwMode="auto">
              <a:xfrm>
                <a:off x="3072" y="1872"/>
                <a:ext cx="96" cy="96"/>
              </a:xfrm>
              <a:prstGeom prst="rect">
                <a:avLst/>
              </a:prstGeom>
              <a:solidFill>
                <a:srgbClr val="8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182" name="Rectangle 1028"/>
              <p:cNvSpPr>
                <a:spLocks noChangeArrowheads="1"/>
              </p:cNvSpPr>
              <p:nvPr/>
            </p:nvSpPr>
            <p:spPr bwMode="auto">
              <a:xfrm>
                <a:off x="3168" y="1872"/>
                <a:ext cx="96" cy="96"/>
              </a:xfrm>
              <a:prstGeom prst="rect">
                <a:avLst/>
              </a:prstGeom>
              <a:solidFill>
                <a:srgbClr val="FF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183" name="Rectangle 1029"/>
              <p:cNvSpPr>
                <a:spLocks noChangeArrowheads="1"/>
              </p:cNvSpPr>
              <p:nvPr/>
            </p:nvSpPr>
            <p:spPr bwMode="auto">
              <a:xfrm>
                <a:off x="3264" y="1872"/>
                <a:ext cx="96" cy="9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184" name="Rectangle 1030"/>
              <p:cNvSpPr>
                <a:spLocks noChangeArrowheads="1"/>
              </p:cNvSpPr>
              <p:nvPr/>
            </p:nvSpPr>
            <p:spPr bwMode="auto">
              <a:xfrm>
                <a:off x="3360" y="1872"/>
                <a:ext cx="96" cy="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185" name="Rectangle 1031"/>
              <p:cNvSpPr>
                <a:spLocks noChangeArrowheads="1"/>
              </p:cNvSpPr>
              <p:nvPr/>
            </p:nvSpPr>
            <p:spPr bwMode="auto">
              <a:xfrm>
                <a:off x="2976" y="1968"/>
                <a:ext cx="96" cy="96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186" name="Rectangle 1032"/>
              <p:cNvSpPr>
                <a:spLocks noChangeArrowheads="1"/>
              </p:cNvSpPr>
              <p:nvPr/>
            </p:nvSpPr>
            <p:spPr bwMode="auto">
              <a:xfrm>
                <a:off x="3072" y="1968"/>
                <a:ext cx="96" cy="96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187" name="Rectangle 1033"/>
              <p:cNvSpPr>
                <a:spLocks noChangeArrowheads="1"/>
              </p:cNvSpPr>
              <p:nvPr/>
            </p:nvSpPr>
            <p:spPr bwMode="auto">
              <a:xfrm>
                <a:off x="3168" y="1968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188" name="Rectangle 1034"/>
              <p:cNvSpPr>
                <a:spLocks noChangeArrowheads="1"/>
              </p:cNvSpPr>
              <p:nvPr/>
            </p:nvSpPr>
            <p:spPr bwMode="auto">
              <a:xfrm>
                <a:off x="3264" y="1968"/>
                <a:ext cx="96" cy="9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189" name="Rectangle 1035"/>
              <p:cNvSpPr>
                <a:spLocks noChangeArrowheads="1"/>
              </p:cNvSpPr>
              <p:nvPr/>
            </p:nvSpPr>
            <p:spPr bwMode="auto">
              <a:xfrm>
                <a:off x="3360" y="1968"/>
                <a:ext cx="96" cy="96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19153" name="Group 1052"/>
            <p:cNvGrpSpPr>
              <a:grpSpLocks/>
            </p:cNvGrpSpPr>
            <p:nvPr/>
          </p:nvGrpSpPr>
          <p:grpSpPr bwMode="auto">
            <a:xfrm>
              <a:off x="3168" y="1152"/>
              <a:ext cx="1920" cy="1536"/>
              <a:chOff x="2976" y="1680"/>
              <a:chExt cx="1920" cy="1536"/>
            </a:xfrm>
          </p:grpSpPr>
          <p:sp>
            <p:nvSpPr>
              <p:cNvPr id="78860" name="Rectangle 1036"/>
              <p:cNvSpPr>
                <a:spLocks noChangeArrowheads="1"/>
              </p:cNvSpPr>
              <p:nvPr/>
            </p:nvSpPr>
            <p:spPr bwMode="auto">
              <a:xfrm>
                <a:off x="2976" y="1680"/>
                <a:ext cx="480" cy="384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miter lim="800000"/>
                <a:headEnd/>
                <a:tailEnd/>
              </a:ln>
              <a:effectLst>
                <a:outerShdw blurRad="63500" dist="12700" dir="2700000" algn="ctr" rotWithShape="0">
                  <a:srgbClr val="000000">
                    <a:alpha val="74997"/>
                  </a:srgbClr>
                </a:outerShdw>
              </a:effec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" pitchFamily="-112" charset="0"/>
                  <a:ea typeface="+mn-ea"/>
                  <a:cs typeface="+mn-cs"/>
                </a:endParaRPr>
              </a:p>
            </p:txBody>
          </p:sp>
          <p:sp>
            <p:nvSpPr>
              <p:cNvPr id="78861" name="Rectangle 1037"/>
              <p:cNvSpPr>
                <a:spLocks noChangeArrowheads="1"/>
              </p:cNvSpPr>
              <p:nvPr/>
            </p:nvSpPr>
            <p:spPr bwMode="auto">
              <a:xfrm>
                <a:off x="3456" y="1680"/>
                <a:ext cx="480" cy="384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miter lim="800000"/>
                <a:headEnd/>
                <a:tailEnd/>
              </a:ln>
              <a:effectLst>
                <a:outerShdw blurRad="63500" dist="12700" dir="2700000" algn="ctr" rotWithShape="0">
                  <a:srgbClr val="000000">
                    <a:alpha val="74997"/>
                  </a:srgbClr>
                </a:outerShdw>
              </a:effec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" pitchFamily="-112" charset="0"/>
                  <a:ea typeface="+mn-ea"/>
                  <a:cs typeface="+mn-cs"/>
                </a:endParaRPr>
              </a:p>
            </p:txBody>
          </p:sp>
          <p:sp>
            <p:nvSpPr>
              <p:cNvPr id="78862" name="Rectangle 1038"/>
              <p:cNvSpPr>
                <a:spLocks noChangeArrowheads="1"/>
              </p:cNvSpPr>
              <p:nvPr/>
            </p:nvSpPr>
            <p:spPr bwMode="auto">
              <a:xfrm>
                <a:off x="3936" y="1680"/>
                <a:ext cx="480" cy="384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miter lim="800000"/>
                <a:headEnd/>
                <a:tailEnd/>
              </a:ln>
              <a:effectLst>
                <a:outerShdw blurRad="63500" dist="12700" dir="2700000" algn="ctr" rotWithShape="0">
                  <a:srgbClr val="000000">
                    <a:alpha val="74997"/>
                  </a:srgbClr>
                </a:outerShdw>
              </a:effec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" pitchFamily="-112" charset="0"/>
                  <a:ea typeface="+mn-ea"/>
                  <a:cs typeface="+mn-cs"/>
                </a:endParaRPr>
              </a:p>
            </p:txBody>
          </p:sp>
          <p:sp>
            <p:nvSpPr>
              <p:cNvPr id="78863" name="Rectangle 1039"/>
              <p:cNvSpPr>
                <a:spLocks noChangeArrowheads="1"/>
              </p:cNvSpPr>
              <p:nvPr/>
            </p:nvSpPr>
            <p:spPr bwMode="auto">
              <a:xfrm>
                <a:off x="4416" y="1680"/>
                <a:ext cx="480" cy="384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miter lim="800000"/>
                <a:headEnd/>
                <a:tailEnd/>
              </a:ln>
              <a:effectLst>
                <a:outerShdw blurRad="63500" dist="12700" dir="2700000" algn="ctr" rotWithShape="0">
                  <a:srgbClr val="000000">
                    <a:alpha val="74997"/>
                  </a:srgbClr>
                </a:outerShdw>
              </a:effec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" pitchFamily="-112" charset="0"/>
                  <a:ea typeface="+mn-ea"/>
                  <a:cs typeface="+mn-cs"/>
                </a:endParaRPr>
              </a:p>
            </p:txBody>
          </p:sp>
          <p:sp>
            <p:nvSpPr>
              <p:cNvPr id="78864" name="Rectangle 1040"/>
              <p:cNvSpPr>
                <a:spLocks noChangeArrowheads="1"/>
              </p:cNvSpPr>
              <p:nvPr/>
            </p:nvSpPr>
            <p:spPr bwMode="auto">
              <a:xfrm>
                <a:off x="2976" y="2064"/>
                <a:ext cx="480" cy="384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miter lim="800000"/>
                <a:headEnd/>
                <a:tailEnd/>
              </a:ln>
              <a:effectLst>
                <a:outerShdw blurRad="63500" dist="12700" dir="2700000" algn="ctr" rotWithShape="0">
                  <a:srgbClr val="000000">
                    <a:alpha val="74997"/>
                  </a:srgbClr>
                </a:outerShdw>
              </a:effec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" pitchFamily="-112" charset="0"/>
                  <a:ea typeface="+mn-ea"/>
                  <a:cs typeface="+mn-cs"/>
                </a:endParaRPr>
              </a:p>
            </p:txBody>
          </p:sp>
          <p:sp>
            <p:nvSpPr>
              <p:cNvPr id="78865" name="Rectangle 1041"/>
              <p:cNvSpPr>
                <a:spLocks noChangeArrowheads="1"/>
              </p:cNvSpPr>
              <p:nvPr/>
            </p:nvSpPr>
            <p:spPr bwMode="auto">
              <a:xfrm>
                <a:off x="3456" y="2064"/>
                <a:ext cx="480" cy="384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miter lim="800000"/>
                <a:headEnd/>
                <a:tailEnd/>
              </a:ln>
              <a:effectLst>
                <a:outerShdw blurRad="63500" dist="12700" dir="2700000" algn="ctr" rotWithShape="0">
                  <a:srgbClr val="000000">
                    <a:alpha val="74997"/>
                  </a:srgbClr>
                </a:outerShdw>
              </a:effec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" pitchFamily="-112" charset="0"/>
                  <a:ea typeface="+mn-ea"/>
                  <a:cs typeface="+mn-cs"/>
                </a:endParaRPr>
              </a:p>
            </p:txBody>
          </p:sp>
          <p:sp>
            <p:nvSpPr>
              <p:cNvPr id="78866" name="Rectangle 1042"/>
              <p:cNvSpPr>
                <a:spLocks noChangeArrowheads="1"/>
              </p:cNvSpPr>
              <p:nvPr/>
            </p:nvSpPr>
            <p:spPr bwMode="auto">
              <a:xfrm>
                <a:off x="3936" y="2064"/>
                <a:ext cx="480" cy="384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miter lim="800000"/>
                <a:headEnd/>
                <a:tailEnd/>
              </a:ln>
              <a:effectLst>
                <a:outerShdw blurRad="63500" dist="12700" dir="2700000" algn="ctr" rotWithShape="0">
                  <a:srgbClr val="000000">
                    <a:alpha val="74997"/>
                  </a:srgbClr>
                </a:outerShdw>
              </a:effec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" pitchFamily="-112" charset="0"/>
                  <a:ea typeface="+mn-ea"/>
                  <a:cs typeface="+mn-cs"/>
                </a:endParaRPr>
              </a:p>
            </p:txBody>
          </p:sp>
          <p:sp>
            <p:nvSpPr>
              <p:cNvPr id="78867" name="Rectangle 1043"/>
              <p:cNvSpPr>
                <a:spLocks noChangeArrowheads="1"/>
              </p:cNvSpPr>
              <p:nvPr/>
            </p:nvSpPr>
            <p:spPr bwMode="auto">
              <a:xfrm>
                <a:off x="4416" y="2064"/>
                <a:ext cx="480" cy="384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miter lim="800000"/>
                <a:headEnd/>
                <a:tailEnd/>
              </a:ln>
              <a:effectLst>
                <a:outerShdw blurRad="63500" dist="12700" dir="2700000" algn="ctr" rotWithShape="0">
                  <a:srgbClr val="000000">
                    <a:alpha val="74997"/>
                  </a:srgbClr>
                </a:outerShdw>
              </a:effec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" pitchFamily="-112" charset="0"/>
                  <a:ea typeface="+mn-ea"/>
                  <a:cs typeface="+mn-cs"/>
                </a:endParaRPr>
              </a:p>
            </p:txBody>
          </p:sp>
          <p:sp>
            <p:nvSpPr>
              <p:cNvPr id="78868" name="Rectangle 1044"/>
              <p:cNvSpPr>
                <a:spLocks noChangeArrowheads="1"/>
              </p:cNvSpPr>
              <p:nvPr/>
            </p:nvSpPr>
            <p:spPr bwMode="auto">
              <a:xfrm>
                <a:off x="2976" y="2448"/>
                <a:ext cx="480" cy="384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miter lim="800000"/>
                <a:headEnd/>
                <a:tailEnd/>
              </a:ln>
              <a:effectLst>
                <a:outerShdw blurRad="63500" dist="12700" dir="2700000" algn="ctr" rotWithShape="0">
                  <a:srgbClr val="000000">
                    <a:alpha val="74997"/>
                  </a:srgbClr>
                </a:outerShdw>
              </a:effec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" pitchFamily="-112" charset="0"/>
                  <a:ea typeface="+mn-ea"/>
                  <a:cs typeface="+mn-cs"/>
                </a:endParaRPr>
              </a:p>
            </p:txBody>
          </p:sp>
          <p:sp>
            <p:nvSpPr>
              <p:cNvPr id="78869" name="Rectangle 1045"/>
              <p:cNvSpPr>
                <a:spLocks noChangeArrowheads="1"/>
              </p:cNvSpPr>
              <p:nvPr/>
            </p:nvSpPr>
            <p:spPr bwMode="auto">
              <a:xfrm>
                <a:off x="3456" y="2448"/>
                <a:ext cx="480" cy="384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miter lim="800000"/>
                <a:headEnd/>
                <a:tailEnd/>
              </a:ln>
              <a:effectLst>
                <a:outerShdw blurRad="63500" dist="12700" dir="2700000" algn="ctr" rotWithShape="0">
                  <a:srgbClr val="000000">
                    <a:alpha val="74997"/>
                  </a:srgbClr>
                </a:outerShdw>
              </a:effec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" pitchFamily="-112" charset="0"/>
                  <a:ea typeface="+mn-ea"/>
                  <a:cs typeface="+mn-cs"/>
                </a:endParaRPr>
              </a:p>
            </p:txBody>
          </p:sp>
          <p:sp>
            <p:nvSpPr>
              <p:cNvPr id="78870" name="Rectangle 1046"/>
              <p:cNvSpPr>
                <a:spLocks noChangeArrowheads="1"/>
              </p:cNvSpPr>
              <p:nvPr/>
            </p:nvSpPr>
            <p:spPr bwMode="auto">
              <a:xfrm>
                <a:off x="3936" y="2448"/>
                <a:ext cx="480" cy="384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miter lim="800000"/>
                <a:headEnd/>
                <a:tailEnd/>
              </a:ln>
              <a:effectLst>
                <a:outerShdw blurRad="63500" dist="12700" dir="2700000" algn="ctr" rotWithShape="0">
                  <a:srgbClr val="000000">
                    <a:alpha val="74997"/>
                  </a:srgbClr>
                </a:outerShdw>
              </a:effec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" pitchFamily="-112" charset="0"/>
                  <a:ea typeface="+mn-ea"/>
                  <a:cs typeface="+mn-cs"/>
                </a:endParaRPr>
              </a:p>
            </p:txBody>
          </p:sp>
          <p:sp>
            <p:nvSpPr>
              <p:cNvPr id="78871" name="Rectangle 1047"/>
              <p:cNvSpPr>
                <a:spLocks noChangeArrowheads="1"/>
              </p:cNvSpPr>
              <p:nvPr/>
            </p:nvSpPr>
            <p:spPr bwMode="auto">
              <a:xfrm>
                <a:off x="4416" y="2448"/>
                <a:ext cx="480" cy="384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miter lim="800000"/>
                <a:headEnd/>
                <a:tailEnd/>
              </a:ln>
              <a:effectLst>
                <a:outerShdw blurRad="63500" dist="12700" dir="2700000" algn="ctr" rotWithShape="0">
                  <a:srgbClr val="000000">
                    <a:alpha val="74997"/>
                  </a:srgbClr>
                </a:outerShdw>
              </a:effec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" pitchFamily="-112" charset="0"/>
                  <a:ea typeface="+mn-ea"/>
                  <a:cs typeface="+mn-cs"/>
                </a:endParaRPr>
              </a:p>
            </p:txBody>
          </p:sp>
          <p:sp>
            <p:nvSpPr>
              <p:cNvPr id="78872" name="Rectangle 1048"/>
              <p:cNvSpPr>
                <a:spLocks noChangeArrowheads="1"/>
              </p:cNvSpPr>
              <p:nvPr/>
            </p:nvSpPr>
            <p:spPr bwMode="auto">
              <a:xfrm>
                <a:off x="2976" y="2832"/>
                <a:ext cx="480" cy="384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miter lim="800000"/>
                <a:headEnd/>
                <a:tailEnd/>
              </a:ln>
              <a:effectLst>
                <a:outerShdw blurRad="63500" dist="12700" dir="2700000" algn="ctr" rotWithShape="0">
                  <a:srgbClr val="000000">
                    <a:alpha val="74997"/>
                  </a:srgbClr>
                </a:outerShdw>
              </a:effec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" pitchFamily="-112" charset="0"/>
                  <a:ea typeface="+mn-ea"/>
                  <a:cs typeface="+mn-cs"/>
                </a:endParaRPr>
              </a:p>
            </p:txBody>
          </p:sp>
          <p:sp>
            <p:nvSpPr>
              <p:cNvPr id="78873" name="Rectangle 1049"/>
              <p:cNvSpPr>
                <a:spLocks noChangeArrowheads="1"/>
              </p:cNvSpPr>
              <p:nvPr/>
            </p:nvSpPr>
            <p:spPr bwMode="auto">
              <a:xfrm>
                <a:off x="3456" y="2832"/>
                <a:ext cx="480" cy="384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miter lim="800000"/>
                <a:headEnd/>
                <a:tailEnd/>
              </a:ln>
              <a:effectLst>
                <a:outerShdw blurRad="63500" dist="12700" dir="2700000" algn="ctr" rotWithShape="0">
                  <a:srgbClr val="000000">
                    <a:alpha val="74997"/>
                  </a:srgbClr>
                </a:outerShdw>
              </a:effec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" pitchFamily="-112" charset="0"/>
                  <a:ea typeface="+mn-ea"/>
                  <a:cs typeface="+mn-cs"/>
                </a:endParaRPr>
              </a:p>
            </p:txBody>
          </p:sp>
          <p:sp>
            <p:nvSpPr>
              <p:cNvPr id="78874" name="Rectangle 1050"/>
              <p:cNvSpPr>
                <a:spLocks noChangeArrowheads="1"/>
              </p:cNvSpPr>
              <p:nvPr/>
            </p:nvSpPr>
            <p:spPr bwMode="auto">
              <a:xfrm>
                <a:off x="3936" y="2832"/>
                <a:ext cx="480" cy="384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miter lim="800000"/>
                <a:headEnd/>
                <a:tailEnd/>
              </a:ln>
              <a:effectLst>
                <a:outerShdw blurRad="63500" dist="12700" dir="2700000" algn="ctr" rotWithShape="0">
                  <a:srgbClr val="000000">
                    <a:alpha val="74997"/>
                  </a:srgbClr>
                </a:outerShdw>
              </a:effec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" pitchFamily="-112" charset="0"/>
                  <a:ea typeface="+mn-ea"/>
                  <a:cs typeface="+mn-cs"/>
                </a:endParaRPr>
              </a:p>
            </p:txBody>
          </p:sp>
          <p:sp>
            <p:nvSpPr>
              <p:cNvPr id="78875" name="Rectangle 1051"/>
              <p:cNvSpPr>
                <a:spLocks noChangeArrowheads="1"/>
              </p:cNvSpPr>
              <p:nvPr/>
            </p:nvSpPr>
            <p:spPr bwMode="auto">
              <a:xfrm>
                <a:off x="4416" y="2832"/>
                <a:ext cx="480" cy="384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miter lim="800000"/>
                <a:headEnd/>
                <a:tailEnd/>
              </a:ln>
              <a:effectLst>
                <a:outerShdw blurRad="63500" dist="12700" dir="2700000" algn="ctr" rotWithShape="0">
                  <a:srgbClr val="000000">
                    <a:alpha val="74997"/>
                  </a:srgbClr>
                </a:outerShdw>
              </a:effec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" pitchFamily="-112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18439" name="Text Box 1984"/>
          <p:cNvSpPr txBox="1">
            <a:spLocks noChangeArrowheads="1"/>
          </p:cNvSpPr>
          <p:nvPr/>
        </p:nvSpPr>
        <p:spPr bwMode="auto">
          <a:xfrm>
            <a:off x="1752600" y="3810000"/>
            <a:ext cx="914400" cy="609600"/>
          </a:xfrm>
          <a:prstGeom prst="rect">
            <a:avLst/>
          </a:prstGeom>
          <a:solidFill>
            <a:schemeClr val="accent1">
              <a:alpha val="6705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/>
            <a:r>
              <a:rPr lang="en-US" dirty="0">
                <a:solidFill>
                  <a:schemeClr val="bg1"/>
                </a:solidFill>
              </a:rPr>
              <a:t>Tiled</a:t>
            </a:r>
          </a:p>
        </p:txBody>
      </p:sp>
      <p:sp>
        <p:nvSpPr>
          <p:cNvPr id="18440" name="Text Box 1985"/>
          <p:cNvSpPr txBox="1">
            <a:spLocks noChangeArrowheads="1"/>
          </p:cNvSpPr>
          <p:nvPr/>
        </p:nvSpPr>
        <p:spPr bwMode="auto">
          <a:xfrm>
            <a:off x="5791200" y="3810000"/>
            <a:ext cx="1524000" cy="609600"/>
          </a:xfrm>
          <a:prstGeom prst="rect">
            <a:avLst/>
          </a:prstGeom>
          <a:solidFill>
            <a:schemeClr val="accent1">
              <a:alpha val="6705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/>
            <a:r>
              <a:rPr lang="en-US" dirty="0">
                <a:solidFill>
                  <a:schemeClr val="bg1"/>
                </a:solidFill>
              </a:rPr>
              <a:t>Interleaved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Screen Subdivision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2819400" y="3581400"/>
            <a:ext cx="1676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Vertex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2820988" y="4181475"/>
            <a:ext cx="1676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Triangle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2819400" y="4791075"/>
            <a:ext cx="1676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Fragment</a:t>
            </a:r>
          </a:p>
        </p:txBody>
      </p:sp>
      <p:cxnSp>
        <p:nvCxnSpPr>
          <p:cNvPr id="19462" name="AutoShape 6"/>
          <p:cNvCxnSpPr>
            <a:cxnSpLocks noChangeShapeType="1"/>
            <a:stCxn id="19459" idx="2"/>
            <a:endCxn id="19460" idx="0"/>
          </p:cNvCxnSpPr>
          <p:nvPr/>
        </p:nvCxnSpPr>
        <p:spPr bwMode="auto">
          <a:xfrm>
            <a:off x="3657600" y="4048125"/>
            <a:ext cx="1588" cy="1333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63" name="AutoShape 7"/>
          <p:cNvCxnSpPr>
            <a:cxnSpLocks noChangeShapeType="1"/>
            <a:stCxn id="19460" idx="2"/>
            <a:endCxn id="19461" idx="0"/>
          </p:cNvCxnSpPr>
          <p:nvPr/>
        </p:nvCxnSpPr>
        <p:spPr bwMode="auto">
          <a:xfrm flipH="1">
            <a:off x="3657600" y="4648200"/>
            <a:ext cx="1588" cy="142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64" name="AutoShape 8"/>
          <p:cNvCxnSpPr>
            <a:cxnSpLocks noChangeShapeType="1"/>
            <a:stCxn id="19466" idx="2"/>
            <a:endCxn id="19459" idx="0"/>
          </p:cNvCxnSpPr>
          <p:nvPr/>
        </p:nvCxnSpPr>
        <p:spPr bwMode="auto">
          <a:xfrm flipH="1">
            <a:off x="3657600" y="3438525"/>
            <a:ext cx="1588" cy="142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65" name="AutoShape 9"/>
          <p:cNvCxnSpPr>
            <a:cxnSpLocks noChangeShapeType="1"/>
            <a:stCxn id="19468" idx="2"/>
          </p:cNvCxnSpPr>
          <p:nvPr/>
        </p:nvCxnSpPr>
        <p:spPr bwMode="auto">
          <a:xfrm flipH="1">
            <a:off x="3657600" y="5876925"/>
            <a:ext cx="1588" cy="257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466" name="Text Box 14"/>
          <p:cNvSpPr txBox="1">
            <a:spLocks noChangeArrowheads="1"/>
          </p:cNvSpPr>
          <p:nvPr/>
        </p:nvSpPr>
        <p:spPr bwMode="auto">
          <a:xfrm>
            <a:off x="612775" y="2971800"/>
            <a:ext cx="6092825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Distribute by object</a:t>
            </a:r>
          </a:p>
        </p:txBody>
      </p:sp>
      <p:cxnSp>
        <p:nvCxnSpPr>
          <p:cNvPr id="19467" name="AutoShape 15"/>
          <p:cNvCxnSpPr>
            <a:cxnSpLocks noChangeShapeType="1"/>
            <a:endCxn id="19466" idx="0"/>
          </p:cNvCxnSpPr>
          <p:nvPr/>
        </p:nvCxnSpPr>
        <p:spPr bwMode="auto">
          <a:xfrm>
            <a:off x="3659188" y="2667000"/>
            <a:ext cx="0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468" name="Text Box 16"/>
          <p:cNvSpPr txBox="1">
            <a:spLocks noChangeArrowheads="1"/>
          </p:cNvSpPr>
          <p:nvPr/>
        </p:nvSpPr>
        <p:spPr bwMode="auto">
          <a:xfrm>
            <a:off x="612775" y="5410200"/>
            <a:ext cx="6092825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Z-merge</a:t>
            </a:r>
          </a:p>
        </p:txBody>
      </p:sp>
      <p:cxnSp>
        <p:nvCxnSpPr>
          <p:cNvPr id="19469" name="AutoShape 17"/>
          <p:cNvCxnSpPr>
            <a:cxnSpLocks noChangeShapeType="1"/>
            <a:stCxn id="19461" idx="2"/>
            <a:endCxn id="19468" idx="0"/>
          </p:cNvCxnSpPr>
          <p:nvPr/>
        </p:nvCxnSpPr>
        <p:spPr bwMode="auto">
          <a:xfrm>
            <a:off x="3657600" y="5257800"/>
            <a:ext cx="1588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470" name="Text Box 18"/>
          <p:cNvSpPr txBox="1">
            <a:spLocks noChangeArrowheads="1"/>
          </p:cNvSpPr>
          <p:nvPr/>
        </p:nvSpPr>
        <p:spPr bwMode="auto">
          <a:xfrm>
            <a:off x="609600" y="3581400"/>
            <a:ext cx="1676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Vertex</a:t>
            </a:r>
          </a:p>
        </p:txBody>
      </p:sp>
      <p:sp>
        <p:nvSpPr>
          <p:cNvPr id="19471" name="Text Box 19"/>
          <p:cNvSpPr txBox="1">
            <a:spLocks noChangeArrowheads="1"/>
          </p:cNvSpPr>
          <p:nvPr/>
        </p:nvSpPr>
        <p:spPr bwMode="auto">
          <a:xfrm>
            <a:off x="611188" y="4181475"/>
            <a:ext cx="1676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Triangle</a:t>
            </a:r>
          </a:p>
        </p:txBody>
      </p:sp>
      <p:sp>
        <p:nvSpPr>
          <p:cNvPr id="19472" name="Text Box 20"/>
          <p:cNvSpPr txBox="1">
            <a:spLocks noChangeArrowheads="1"/>
          </p:cNvSpPr>
          <p:nvPr/>
        </p:nvSpPr>
        <p:spPr bwMode="auto">
          <a:xfrm>
            <a:off x="609600" y="4791075"/>
            <a:ext cx="1676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Fragment</a:t>
            </a:r>
          </a:p>
        </p:txBody>
      </p:sp>
      <p:cxnSp>
        <p:nvCxnSpPr>
          <p:cNvPr id="19473" name="AutoShape 21"/>
          <p:cNvCxnSpPr>
            <a:cxnSpLocks noChangeShapeType="1"/>
            <a:stCxn id="19470" idx="2"/>
            <a:endCxn id="19471" idx="0"/>
          </p:cNvCxnSpPr>
          <p:nvPr/>
        </p:nvCxnSpPr>
        <p:spPr bwMode="auto">
          <a:xfrm>
            <a:off x="1447800" y="4048125"/>
            <a:ext cx="1588" cy="1333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74" name="AutoShape 22"/>
          <p:cNvCxnSpPr>
            <a:cxnSpLocks noChangeShapeType="1"/>
            <a:stCxn id="19471" idx="2"/>
            <a:endCxn id="19472" idx="0"/>
          </p:cNvCxnSpPr>
          <p:nvPr/>
        </p:nvCxnSpPr>
        <p:spPr bwMode="auto">
          <a:xfrm flipH="1">
            <a:off x="1447800" y="4648200"/>
            <a:ext cx="1588" cy="142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75" name="AutoShape 23"/>
          <p:cNvCxnSpPr>
            <a:cxnSpLocks noChangeShapeType="1"/>
            <a:endCxn id="19470" idx="0"/>
          </p:cNvCxnSpPr>
          <p:nvPr/>
        </p:nvCxnSpPr>
        <p:spPr bwMode="auto">
          <a:xfrm flipH="1">
            <a:off x="1447800" y="3438525"/>
            <a:ext cx="1588" cy="142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76" name="AutoShape 24"/>
          <p:cNvCxnSpPr>
            <a:cxnSpLocks noChangeShapeType="1"/>
            <a:stCxn id="19472" idx="2"/>
          </p:cNvCxnSpPr>
          <p:nvPr/>
        </p:nvCxnSpPr>
        <p:spPr bwMode="auto">
          <a:xfrm>
            <a:off x="1447800" y="5257800"/>
            <a:ext cx="1588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477" name="Text Box 25"/>
          <p:cNvSpPr txBox="1">
            <a:spLocks noChangeArrowheads="1"/>
          </p:cNvSpPr>
          <p:nvPr/>
        </p:nvSpPr>
        <p:spPr bwMode="auto">
          <a:xfrm>
            <a:off x="5027613" y="3581400"/>
            <a:ext cx="1676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Vertex</a:t>
            </a:r>
          </a:p>
        </p:txBody>
      </p:sp>
      <p:sp>
        <p:nvSpPr>
          <p:cNvPr id="19478" name="Text Box 26"/>
          <p:cNvSpPr txBox="1">
            <a:spLocks noChangeArrowheads="1"/>
          </p:cNvSpPr>
          <p:nvPr/>
        </p:nvSpPr>
        <p:spPr bwMode="auto">
          <a:xfrm>
            <a:off x="5029200" y="4181475"/>
            <a:ext cx="1676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Triangle</a:t>
            </a:r>
          </a:p>
        </p:txBody>
      </p:sp>
      <p:sp>
        <p:nvSpPr>
          <p:cNvPr id="19479" name="Text Box 27"/>
          <p:cNvSpPr txBox="1">
            <a:spLocks noChangeArrowheads="1"/>
          </p:cNvSpPr>
          <p:nvPr/>
        </p:nvSpPr>
        <p:spPr bwMode="auto">
          <a:xfrm>
            <a:off x="5027613" y="4791075"/>
            <a:ext cx="1676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Fragment</a:t>
            </a:r>
          </a:p>
        </p:txBody>
      </p:sp>
      <p:cxnSp>
        <p:nvCxnSpPr>
          <p:cNvPr id="19480" name="AutoShape 28"/>
          <p:cNvCxnSpPr>
            <a:cxnSpLocks noChangeShapeType="1"/>
            <a:stCxn id="19477" idx="2"/>
            <a:endCxn id="19478" idx="0"/>
          </p:cNvCxnSpPr>
          <p:nvPr/>
        </p:nvCxnSpPr>
        <p:spPr bwMode="auto">
          <a:xfrm>
            <a:off x="5865813" y="4048125"/>
            <a:ext cx="1587" cy="1333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81" name="AutoShape 29"/>
          <p:cNvCxnSpPr>
            <a:cxnSpLocks noChangeShapeType="1"/>
            <a:stCxn id="19478" idx="2"/>
            <a:endCxn id="19479" idx="0"/>
          </p:cNvCxnSpPr>
          <p:nvPr/>
        </p:nvCxnSpPr>
        <p:spPr bwMode="auto">
          <a:xfrm flipH="1">
            <a:off x="5865813" y="4648200"/>
            <a:ext cx="1587" cy="142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82" name="AutoShape 30"/>
          <p:cNvCxnSpPr>
            <a:cxnSpLocks noChangeShapeType="1"/>
            <a:endCxn id="19477" idx="0"/>
          </p:cNvCxnSpPr>
          <p:nvPr/>
        </p:nvCxnSpPr>
        <p:spPr bwMode="auto">
          <a:xfrm flipH="1">
            <a:off x="5865813" y="3438525"/>
            <a:ext cx="1587" cy="142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83" name="AutoShape 31"/>
          <p:cNvCxnSpPr>
            <a:cxnSpLocks noChangeShapeType="1"/>
            <a:stCxn id="19479" idx="2"/>
          </p:cNvCxnSpPr>
          <p:nvPr/>
        </p:nvCxnSpPr>
        <p:spPr bwMode="auto">
          <a:xfrm>
            <a:off x="5865813" y="5257800"/>
            <a:ext cx="1587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484" name="AutoShape 32"/>
          <p:cNvSpPr>
            <a:spLocks/>
          </p:cNvSpPr>
          <p:nvPr/>
        </p:nvSpPr>
        <p:spPr bwMode="auto">
          <a:xfrm>
            <a:off x="6858000" y="3581400"/>
            <a:ext cx="304800" cy="1676400"/>
          </a:xfrm>
          <a:prstGeom prst="rightBrace">
            <a:avLst>
              <a:gd name="adj1" fmla="val 458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9485" name="Text Box 33"/>
          <p:cNvSpPr txBox="1">
            <a:spLocks noChangeArrowheads="1"/>
          </p:cNvSpPr>
          <p:nvPr/>
        </p:nvSpPr>
        <p:spPr bwMode="auto">
          <a:xfrm>
            <a:off x="7162800" y="3978275"/>
            <a:ext cx="181768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Full Screen</a:t>
            </a:r>
          </a:p>
          <a:p>
            <a:r>
              <a:rPr lang="en-US"/>
              <a:t>Some objects</a:t>
            </a:r>
          </a:p>
        </p:txBody>
      </p:sp>
      <p:sp>
        <p:nvSpPr>
          <p:cNvPr id="34" name="Cloud 33"/>
          <p:cNvSpPr/>
          <p:nvPr/>
        </p:nvSpPr>
        <p:spPr bwMode="auto">
          <a:xfrm>
            <a:off x="2438400" y="2057400"/>
            <a:ext cx="2438400" cy="609600"/>
          </a:xfrm>
          <a:prstGeom prst="clou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en-US" dirty="0">
                <a:latin typeface="Times" pitchFamily="-112" charset="0"/>
                <a:ea typeface="+mn-ea"/>
                <a:cs typeface="+mn-cs"/>
              </a:rPr>
              <a:t>Objects</a:t>
            </a:r>
          </a:p>
        </p:txBody>
      </p:sp>
      <p:sp>
        <p:nvSpPr>
          <p:cNvPr id="35" name="Cloud 34"/>
          <p:cNvSpPr/>
          <p:nvPr/>
        </p:nvSpPr>
        <p:spPr bwMode="auto">
          <a:xfrm>
            <a:off x="2439988" y="6134100"/>
            <a:ext cx="2438400" cy="609600"/>
          </a:xfrm>
          <a:prstGeom prst="clou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en-US" dirty="0">
                <a:latin typeface="Times" pitchFamily="-112" charset="0"/>
                <a:ea typeface="+mn-ea"/>
                <a:cs typeface="+mn-cs"/>
              </a:rPr>
              <a:t>Screen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Sort Last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 sz="4000">
                <a:effectLst/>
                <a:latin typeface="Arial" charset="0"/>
                <a:ea typeface="ＭＳ Ｐゴシック" charset="0"/>
              </a:rPr>
              <a:t>Graphics Processing Unit (GPU)</a:t>
            </a:r>
          </a:p>
        </p:txBody>
      </p:sp>
      <p:sp>
        <p:nvSpPr>
          <p:cNvPr id="20483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457200" y="1600200"/>
            <a:ext cx="45720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 dirty="0">
                <a:effectLst/>
                <a:latin typeface="Arial" charset="0"/>
                <a:ea typeface="ＭＳ Ｐゴシック" charset="0"/>
              </a:rPr>
              <a:t>Sort Middle(</a:t>
            </a:r>
            <a:r>
              <a:rPr lang="en-US" dirty="0" err="1">
                <a:effectLst/>
                <a:latin typeface="Arial" charset="0"/>
                <a:ea typeface="ＭＳ Ｐゴシック" charset="0"/>
              </a:rPr>
              <a:t>ish</a:t>
            </a:r>
            <a:r>
              <a:rPr lang="en-US" dirty="0">
                <a:effectLst/>
                <a:latin typeface="Arial" charset="0"/>
                <a:ea typeface="ＭＳ Ｐゴシック" charset="0"/>
              </a:rPr>
              <a:t>)</a:t>
            </a:r>
          </a:p>
          <a:p>
            <a:pPr eaLnBrk="1" hangingPunct="1"/>
            <a:r>
              <a:rPr lang="en-US" dirty="0">
                <a:effectLst/>
                <a:latin typeface="Arial" charset="0"/>
                <a:ea typeface="ＭＳ Ｐゴシック" charset="0"/>
              </a:rPr>
              <a:t>Fixed-Function HW for clip/cull, raster, texturing, </a:t>
            </a:r>
            <a:r>
              <a:rPr lang="en-US" dirty="0" err="1">
                <a:effectLst/>
                <a:latin typeface="Arial" charset="0"/>
                <a:ea typeface="ＭＳ Ｐゴシック" charset="0"/>
              </a:rPr>
              <a:t>Ztest</a:t>
            </a:r>
            <a:endParaRPr lang="en-US" dirty="0">
              <a:effectLst/>
              <a:latin typeface="Arial" charset="0"/>
              <a:ea typeface="ＭＳ Ｐゴシック" charset="0"/>
            </a:endParaRPr>
          </a:p>
          <a:p>
            <a:pPr eaLnBrk="1" hangingPunct="1"/>
            <a:r>
              <a:rPr lang="en-US" dirty="0">
                <a:effectLst/>
                <a:latin typeface="Arial" charset="0"/>
                <a:ea typeface="ＭＳ Ｐゴシック" charset="0"/>
              </a:rPr>
              <a:t>Programmable stages</a:t>
            </a:r>
          </a:p>
          <a:p>
            <a:pPr eaLnBrk="1" hangingPunct="1"/>
            <a:r>
              <a:rPr lang="en-US" dirty="0">
                <a:effectLst/>
                <a:latin typeface="Arial" charset="0"/>
                <a:ea typeface="ＭＳ Ｐゴシック" charset="0"/>
              </a:rPr>
              <a:t>Commands in, pixels out</a:t>
            </a:r>
          </a:p>
          <a:p>
            <a:pPr eaLnBrk="1" hangingPunct="1">
              <a:buFont typeface="Wingdings" charset="0"/>
              <a:buNone/>
            </a:pPr>
            <a:endParaRPr lang="en-US" dirty="0">
              <a:effectLst/>
              <a:latin typeface="Arial" charset="0"/>
              <a:ea typeface="ＭＳ Ｐゴシック" charset="0"/>
            </a:endParaRPr>
          </a:p>
        </p:txBody>
      </p:sp>
      <p:pic>
        <p:nvPicPr>
          <p:cNvPr id="20484" name="Picture 7" descr="ANd9GcR0kF1NRV0LRB9YWf7EXNhEN5vL_7gPv2liJ3EtYXy33YefK_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981200"/>
            <a:ext cx="2790825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9" descr="ANd9GcRu8fmYa4XTLRj_6FPng3cdSK4x4Zea2dGMoysfXh5CvnR9od7Ee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162425"/>
            <a:ext cx="2371725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2934</TotalTime>
  <Words>1025</Words>
  <Application>Microsoft Macintosh PowerPoint</Application>
  <PresentationFormat>On-screen Show (4:3)</PresentationFormat>
  <Paragraphs>338</Paragraphs>
  <Slides>37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9" baseType="lpstr">
      <vt:lpstr>Office Theme</vt:lpstr>
      <vt:lpstr>Document</vt:lpstr>
      <vt:lpstr>Graphics Hardware</vt:lpstr>
      <vt:lpstr>A Graphics Pipeline</vt:lpstr>
      <vt:lpstr>Computation and Bandwidth</vt:lpstr>
      <vt:lpstr>Data Parallel</vt:lpstr>
      <vt:lpstr>Sort First</vt:lpstr>
      <vt:lpstr>Sort Middle</vt:lpstr>
      <vt:lpstr>Screen Subdivision</vt:lpstr>
      <vt:lpstr>Sort Last</vt:lpstr>
      <vt:lpstr>Graphics Processing Unit (GPU)</vt:lpstr>
      <vt:lpstr>GPU Computation</vt:lpstr>
      <vt:lpstr>Architecture: Latency</vt:lpstr>
      <vt:lpstr>Architecture (MIMD vs SIMD)</vt:lpstr>
      <vt:lpstr>SIMD Branching</vt:lpstr>
      <vt:lpstr>SIMD Looping</vt:lpstr>
      <vt:lpstr>GPU graphics processing model</vt:lpstr>
      <vt:lpstr>NVIDIA GeForce 6</vt:lpstr>
      <vt:lpstr>GPU graphics processing model</vt:lpstr>
      <vt:lpstr>GPU graphics processing model</vt:lpstr>
      <vt:lpstr>AMD/ATI R600 Dispatch</vt:lpstr>
      <vt:lpstr>SIMD Units</vt:lpstr>
      <vt:lpstr>AMD/ATI R600</vt:lpstr>
      <vt:lpstr>NVIDIA Maxwell</vt:lpstr>
      <vt:lpstr>Maxwell SIMD Processing Block</vt:lpstr>
      <vt:lpstr>Maxwell Streaming Multiprocessor (SMM)</vt:lpstr>
      <vt:lpstr>Maxwell Graphics Processing Cluster (GPC)</vt:lpstr>
      <vt:lpstr>Full NVIDIA Maxwell</vt:lpstr>
      <vt:lpstr>NVIDIA Maxwell Stats</vt:lpstr>
      <vt:lpstr>GPU Performance Tips</vt:lpstr>
      <vt:lpstr>Graphics System Architecture</vt:lpstr>
      <vt:lpstr>GPU Performance Tips</vt:lpstr>
      <vt:lpstr>GPU Performance Tips</vt:lpstr>
      <vt:lpstr>GPU Performance Tips</vt:lpstr>
      <vt:lpstr>GPU Performance Tips</vt:lpstr>
      <vt:lpstr>GPU Performance Tips</vt:lpstr>
      <vt:lpstr>GPU Performance Tips</vt:lpstr>
      <vt:lpstr>GPU Performance Tips</vt:lpstr>
      <vt:lpstr>GPU Performance Tips</vt:lpstr>
    </vt:vector>
  </TitlesOfParts>
  <Company>UMBC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CMSC 635</dc:title>
  <dc:creator>Marc Olano</dc:creator>
  <cp:lastModifiedBy>Marc Olano</cp:lastModifiedBy>
  <cp:revision>95</cp:revision>
  <dcterms:created xsi:type="dcterms:W3CDTF">2010-10-26T17:04:37Z</dcterms:created>
  <dcterms:modified xsi:type="dcterms:W3CDTF">2014-12-03T23:36:32Z</dcterms:modified>
</cp:coreProperties>
</file>