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7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Lists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Frequently we want to do something like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hile a &lt; 10: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	print(a)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a = a + 1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times, we want loops that count.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118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There is a built in python function that gives you a list of numbers!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a = range(0, 10)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[0, 1, 2, 3, 4, 5, 6, 7, 8, 9]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The range function gives you a list of numbers between the first number (inclusive) and the second number (exclusive)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98592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a = range(0, 10)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print(a)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now we can create a list of numbers.  Any ideas what we can do with that?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6370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for </a:t>
            </a:r>
            <a:r>
              <a:rPr lang="en-US" sz="2400" dirty="0" err="1" smtClean="0">
                <a:latin typeface="News Gothic MT"/>
              </a:rPr>
              <a:t>num</a:t>
            </a:r>
            <a:r>
              <a:rPr lang="en-US" sz="2400" dirty="0" smtClean="0">
                <a:latin typeface="News Gothic MT"/>
              </a:rPr>
              <a:t> in range(0, 10):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print(</a:t>
            </a:r>
            <a:r>
              <a:rPr lang="en-US" sz="2400" dirty="0" err="1" smtClean="0">
                <a:latin typeface="News Gothic MT"/>
              </a:rPr>
              <a:t>num</a:t>
            </a:r>
            <a:r>
              <a:rPr lang="en-US" sz="2400" dirty="0" smtClean="0"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An easier way to make a counting loop!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1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6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7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8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9</a:t>
            </a:r>
            <a:r>
              <a:rPr lang="en-US" sz="2400" dirty="0" smtClean="0">
                <a:latin typeface="News Gothic MT"/>
              </a:rPr>
              <a:t> 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1502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We can even count by whatever number we want!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for </a:t>
            </a:r>
            <a:r>
              <a:rPr lang="en-US" sz="2400" dirty="0" err="1" smtClean="0">
                <a:latin typeface="News Gothic MT"/>
              </a:rPr>
              <a:t>num</a:t>
            </a:r>
            <a:r>
              <a:rPr lang="en-US" sz="2400" dirty="0" smtClean="0">
                <a:latin typeface="News Gothic MT"/>
              </a:rPr>
              <a:t> in range(0, 10, 2):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print(</a:t>
            </a:r>
            <a:r>
              <a:rPr lang="en-US" sz="2400" dirty="0" err="1" smtClean="0">
                <a:latin typeface="News Gothic MT"/>
              </a:rPr>
              <a:t>num</a:t>
            </a:r>
            <a:r>
              <a:rPr lang="en-US" sz="2400" dirty="0" smtClean="0"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6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7021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Summary: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For loops: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Use for iterating over lists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Also use in situations where we want loops to count.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While loops: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Use when we have some condition that doesn’t fall into the previous </a:t>
            </a:r>
            <a:r>
              <a:rPr lang="en-US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two categories.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935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learn about: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times, we have a pattern like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a = 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News Gothic MT"/>
              </a:rPr>
              <a:t>myList</a:t>
            </a:r>
            <a:r>
              <a:rPr lang="en-US" sz="2400" dirty="0" smtClean="0"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latin typeface="News Gothic MT"/>
              </a:rPr>
              <a:t>while a &lt; </a:t>
            </a:r>
            <a:r>
              <a:rPr lang="en-US" sz="2400" dirty="0" err="1" smtClean="0">
                <a:latin typeface="News Gothic MT"/>
              </a:rPr>
              <a:t>len</a:t>
            </a:r>
            <a:r>
              <a:rPr lang="en-US" sz="2400" dirty="0" smtClean="0">
                <a:latin typeface="News Gothic MT"/>
              </a:rPr>
              <a:t>(</a:t>
            </a:r>
            <a:r>
              <a:rPr lang="en-US" sz="2400" dirty="0" err="1" smtClean="0">
                <a:latin typeface="News Gothic MT"/>
              </a:rPr>
              <a:t>myList</a:t>
            </a:r>
            <a:r>
              <a:rPr lang="en-US" sz="2400" dirty="0" smtClean="0">
                <a:latin typeface="News Gothic MT"/>
              </a:rPr>
              <a:t>):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print(</a:t>
            </a:r>
            <a:r>
              <a:rPr lang="en-US" sz="2400" dirty="0" err="1" smtClean="0">
                <a:latin typeface="News Gothic MT"/>
              </a:rPr>
              <a:t>myList</a:t>
            </a:r>
            <a:r>
              <a:rPr lang="en-US" sz="2400" dirty="0" smtClean="0">
                <a:latin typeface="News Gothic MT"/>
              </a:rPr>
              <a:t>[a])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a way we can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iterate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over a list.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6528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 give us a faster way of doing the same thing!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03414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In the for loop, we are declaring a new variable called “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”.  The for loop is going to be changing this for us!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first time through the loop,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will be the first element of the list.  The second time through the loop, it will be the second element, and so on until the list is done.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4049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Finding the average using for loops: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um = 0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smtClean="0">
                <a:latin typeface="News Gothic MT"/>
              </a:rPr>
              <a:t>sum = </a:t>
            </a:r>
            <a:r>
              <a:rPr lang="en-US" sz="2400" dirty="0" err="1" smtClean="0">
                <a:latin typeface="News Gothic MT"/>
              </a:rPr>
              <a:t>listItem</a:t>
            </a:r>
            <a:r>
              <a:rPr lang="en-US" sz="2400" dirty="0" smtClean="0">
                <a:latin typeface="News Gothic MT"/>
              </a:rPr>
              <a:t> + sum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rint(sum /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len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6909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latin typeface="News Gothic MT"/>
              </a:rPr>
              <a:t>listItem</a:t>
            </a:r>
            <a:r>
              <a:rPr lang="en-US" sz="2400" dirty="0" smtClean="0">
                <a:latin typeface="News Gothic MT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9524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latin typeface="News Gothic MT"/>
              </a:rPr>
              <a:t>listItem</a:t>
            </a:r>
            <a:r>
              <a:rPr lang="en-US" sz="2400" dirty="0" smtClean="0">
                <a:latin typeface="News Gothic MT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5343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= 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	</a:t>
            </a:r>
            <a:r>
              <a:rPr lang="en-US" sz="2400" dirty="0" err="1" smtClean="0">
                <a:latin typeface="News Gothic MT"/>
              </a:rPr>
              <a:t>listItem</a:t>
            </a:r>
            <a:r>
              <a:rPr lang="en-US" sz="2400" dirty="0" smtClean="0">
                <a:latin typeface="News Gothic MT"/>
              </a:rPr>
              <a:t>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News Gothic MT"/>
              </a:rPr>
              <a:t>)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Changing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DOES NOT CHANGE THE ORIGINAL LIST!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just a copy of each element.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4415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369</Words>
  <Application>Microsoft Macintosh PowerPoint</Application>
  <PresentationFormat>On-screen Show (4:3)</PresentationFormat>
  <Paragraphs>153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130</cp:revision>
  <dcterms:modified xsi:type="dcterms:W3CDTF">2014-09-29T17:51:43Z</dcterms:modified>
</cp:coreProperties>
</file>