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0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2D 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 [1, 2, 3], [4, 5, 6], [7, 8, 9]]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thinking of 2D lists, think of it as a grid!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1 2 3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4 5 6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7 8 9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get out the thing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at row 1, col 2 you write: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smtClean="0">
                <a:solidFill>
                  <a:srgbClr val="595959"/>
                </a:solidFill>
                <a:latin typeface="News Gothic MT"/>
              </a:rPr>
              <a:t>[1][2]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4324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want to average three numbers, we can easily do the following: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num1 = input(“Please enter a number: “)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num2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= input(“Please enter a number: “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num3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= input(“Please enter a number: “)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rint((num1 + num2 + num3) / 3)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 if we want to average a 100 different numbers?  Do we make a 100 different variables?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502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are a way of storing multiple pieces of information in the same place!  They work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[9, 10, 11]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Creates three variables, one that has the value 9, one with the value 10, and one with the value 11.  These are stored in order!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 9, since it is the first thing in th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 list. 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[1] will be 10, and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[2] will be 11.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4734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is this better?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means that we can refer to items in the list by their number (or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index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).  The index can be a variable or an actual number.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[a])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Also, the lists can get as big as we want! 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6808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Adding to a List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add something to the end of a list, simply call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append.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[ 3,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myList.append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(6)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(3, 4, 5, 6)</a:t>
            </a:r>
          </a:p>
        </p:txBody>
      </p:sp>
    </p:spTree>
    <p:extLst>
      <p:ext uri="{BB962C8B-B14F-4D97-AF65-F5344CB8AC3E}">
        <p14:creationId xmlns:p14="http://schemas.microsoft.com/office/powerpoint/2010/main" val="306087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Editing List Contents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change something in a list, just use the assignment operator!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[1] = 100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(1, 100, 3)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19693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Remove By Index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delete something at a certain index, just call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pop(index)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[10, 12, 14]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myList.pop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(1)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(10, 14)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5582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Remove By Value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delete a certain value from a list, use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remove(value)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[10, 12, 14]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myList.remove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(14)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(10, 12)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2319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 Contents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can hold any combination of types!  This is fine: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 “hi”, True, 10]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even put lists inside lists!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 [1, 2, 3], [4, 5, 6], [7, 8, 9]]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47503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551</Words>
  <Application>Microsoft Macintosh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138</cp:revision>
  <dcterms:modified xsi:type="dcterms:W3CDTF">2015-02-18T20:45:47Z</dcterms:modified>
</cp:coreProperties>
</file>