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91" autoAdjust="0"/>
  </p:normalViewPr>
  <p:slideViewPr>
    <p:cSldViewPr snapToGrid="0" snapToObjects="1">
      <p:cViewPr>
        <p:scale>
          <a:sx n="90" d="100"/>
          <a:sy n="90" d="100"/>
        </p:scale>
        <p:origin x="-7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Lists
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 smtClean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 smtClean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 Trick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Frequently we want to do something like this: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a = 0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w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hile a &lt; 10: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	print(a)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a = a + 1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lot of times, we want loops that count.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511871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 Trick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There is a built in python function that gives you a list of numbers!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News Gothic MT"/>
              </a:rPr>
              <a:t>a = range(0, 10)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News Gothic MT"/>
              </a:rPr>
              <a:t>print(a)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[0, 1, 2, 3, 4, 5, 6, 7, 8, 9]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The range function gives you a list of numbers between the first number (inclusive) and the second number (exclusive)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98592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 Trick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News Gothic MT"/>
              </a:rPr>
              <a:t>a = range(0, 10)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News Gothic MT"/>
              </a:rPr>
              <a:t>print(a)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 now we can create a list of numbers.  Any ideas what we can do with that?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163700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 Trick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News Gothic MT"/>
              </a:rPr>
              <a:t>for </a:t>
            </a:r>
            <a:r>
              <a:rPr lang="en-US" sz="2400" dirty="0" err="1" smtClean="0">
                <a:latin typeface="News Gothic MT"/>
              </a:rPr>
              <a:t>num</a:t>
            </a:r>
            <a:r>
              <a:rPr lang="en-US" sz="2400" dirty="0" smtClean="0">
                <a:latin typeface="News Gothic MT"/>
              </a:rPr>
              <a:t> in range(0, 10):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News Gothic MT"/>
              </a:rPr>
              <a:t>	</a:t>
            </a:r>
            <a:r>
              <a:rPr lang="en-US" sz="2400" dirty="0" smtClean="0">
                <a:latin typeface="News Gothic MT"/>
              </a:rPr>
              <a:t>print(</a:t>
            </a:r>
            <a:r>
              <a:rPr lang="en-US" sz="2400" dirty="0" err="1" smtClean="0">
                <a:latin typeface="News Gothic MT"/>
              </a:rPr>
              <a:t>num</a:t>
            </a:r>
            <a:r>
              <a:rPr lang="en-US" sz="2400" dirty="0" smtClean="0"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An easier way to make a counting loop!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2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3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4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5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6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7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8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9</a:t>
            </a:r>
            <a:r>
              <a:rPr lang="en-US" sz="2400" dirty="0" smtClean="0">
                <a:latin typeface="News Gothic MT"/>
              </a:rPr>
              <a:t> 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150260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 Trick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We can even count by whatever number we want!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News Gothic MT"/>
              </a:rPr>
              <a:t>for </a:t>
            </a:r>
            <a:r>
              <a:rPr lang="en-US" sz="2400" dirty="0" err="1" smtClean="0">
                <a:latin typeface="News Gothic MT"/>
              </a:rPr>
              <a:t>num</a:t>
            </a:r>
            <a:r>
              <a:rPr lang="en-US" sz="2400" dirty="0" smtClean="0">
                <a:latin typeface="News Gothic MT"/>
              </a:rPr>
              <a:t> in range(0, 10, 2):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News Gothic MT"/>
              </a:rPr>
              <a:t>	</a:t>
            </a:r>
            <a:r>
              <a:rPr lang="en-US" sz="2400" dirty="0" smtClean="0">
                <a:latin typeface="News Gothic MT"/>
              </a:rPr>
              <a:t>print(</a:t>
            </a:r>
            <a:r>
              <a:rPr lang="en-US" sz="2400" dirty="0" err="1" smtClean="0">
                <a:latin typeface="News Gothic MT"/>
              </a:rPr>
              <a:t>num</a:t>
            </a:r>
            <a:r>
              <a:rPr lang="en-US" sz="2400" dirty="0" smtClean="0"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2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4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5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6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970217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Summary: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For loops: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Use for iterating over lists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Also use in situations where we want loops to count.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While loops: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Use when we have some condition that doesn’t fall into the previous </a:t>
            </a:r>
            <a:r>
              <a:rPr lang="en-US" sz="240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two categories.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69353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Overview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Today we will learn about: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For loops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71873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Motivation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lot of times, we have a pattern like this: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News Gothic MT"/>
              </a:rPr>
              <a:t>a = 0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latin typeface="News Gothic MT"/>
              </a:rPr>
              <a:t>myList</a:t>
            </a:r>
            <a:r>
              <a:rPr lang="en-US" sz="2400" dirty="0" smtClean="0">
                <a:latin typeface="News Gothic MT"/>
              </a:rPr>
              <a:t> = [1, 2, 3]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News Gothic MT"/>
              </a:rPr>
              <a:t>while a &lt; </a:t>
            </a:r>
            <a:r>
              <a:rPr lang="en-US" sz="2400" dirty="0" err="1" smtClean="0">
                <a:latin typeface="News Gothic MT"/>
              </a:rPr>
              <a:t>len</a:t>
            </a:r>
            <a:r>
              <a:rPr lang="en-US" sz="2400" dirty="0" smtClean="0">
                <a:latin typeface="News Gothic MT"/>
              </a:rPr>
              <a:t>(</a:t>
            </a:r>
            <a:r>
              <a:rPr lang="en-US" sz="2400" dirty="0" err="1" smtClean="0">
                <a:latin typeface="News Gothic MT"/>
              </a:rPr>
              <a:t>myList</a:t>
            </a:r>
            <a:r>
              <a:rPr lang="en-US" sz="2400" dirty="0" smtClean="0">
                <a:latin typeface="News Gothic MT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News Gothic MT"/>
              </a:rPr>
              <a:t>	</a:t>
            </a:r>
            <a:r>
              <a:rPr lang="en-US" sz="2400" dirty="0" smtClean="0">
                <a:latin typeface="News Gothic MT"/>
              </a:rPr>
              <a:t>print(</a:t>
            </a:r>
            <a:r>
              <a:rPr lang="en-US" sz="2400" dirty="0" err="1" smtClean="0">
                <a:latin typeface="News Gothic MT"/>
              </a:rPr>
              <a:t>myList</a:t>
            </a:r>
            <a:r>
              <a:rPr lang="en-US" sz="2400" dirty="0" smtClean="0">
                <a:latin typeface="News Gothic MT"/>
              </a:rPr>
              <a:t>[a])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is a way we can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iterate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over a list.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365283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For loops give us a faster way of doing the same thing!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[1, 2, 3]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print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listItem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034141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[1, 2, 3]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print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listItem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 the for loop, we are declaring a new variable called “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”.  The for loop is going to be changing this for us!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first time through the loop,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will be the first element of the list.  The second time through the loop, it will be the second element, and so on until the list is done.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040495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Finding the average using for loops: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[1, 2, 3, 4]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um = 0</a:t>
            </a: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: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latin typeface="News Gothic MT"/>
              </a:rPr>
              <a:t>sum = </a:t>
            </a:r>
            <a:r>
              <a:rPr lang="en-US" sz="2400" dirty="0" err="1" smtClean="0">
                <a:latin typeface="News Gothic MT"/>
              </a:rPr>
              <a:t>listItem</a:t>
            </a:r>
            <a:r>
              <a:rPr lang="en-US" sz="2400" dirty="0" smtClean="0">
                <a:latin typeface="News Gothic MT"/>
              </a:rPr>
              <a:t> + sum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rint(sum /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len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)</a:t>
            </a: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769091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A Downside!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What do you think this code does?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[1, 2, 3, 4]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: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latin typeface="News Gothic MT"/>
              </a:rPr>
              <a:t>listItem</a:t>
            </a:r>
            <a:r>
              <a:rPr lang="en-US" sz="2400" dirty="0" smtClean="0">
                <a:latin typeface="News Gothic MT"/>
              </a:rPr>
              <a:t> = 4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print(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)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395243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A Downside!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What do you think this code does?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[1, 2, 3, 4]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: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latin typeface="News Gothic MT"/>
              </a:rPr>
              <a:t>listItem</a:t>
            </a:r>
            <a:r>
              <a:rPr lang="en-US" sz="2400" dirty="0" smtClean="0">
                <a:latin typeface="News Gothic MT"/>
              </a:rPr>
              <a:t> = 4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print(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)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[1, 2, 3, 4]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753434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A Downside!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What do you think this code does?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[1, 2, 3, 4]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: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latin typeface="News Gothic MT"/>
              </a:rPr>
              <a:t>listItem</a:t>
            </a:r>
            <a:r>
              <a:rPr lang="en-US" sz="2400" dirty="0" smtClean="0">
                <a:latin typeface="News Gothic MT"/>
              </a:rPr>
              <a:t> = 4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print(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)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Changing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DOES NOT CHANGE THE ORIGINAL LIST!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is just a copy of each element.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64415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3822</TotalTime>
  <Words>369</Words>
  <Application>Microsoft Macintosh PowerPoint</Application>
  <PresentationFormat>On-screen Show (4:3)</PresentationFormat>
  <Paragraphs>153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Max Morawski</cp:lastModifiedBy>
  <cp:revision>130</cp:revision>
  <dcterms:modified xsi:type="dcterms:W3CDTF">2014-09-29T17:51:33Z</dcterms:modified>
</cp:coreProperties>
</file>