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5" r:id="rId10"/>
    <p:sldId id="268" r:id="rId11"/>
    <p:sldId id="269" r:id="rId12"/>
    <p:sldId id="272" r:id="rId13"/>
    <p:sldId id="279" r:id="rId14"/>
    <p:sldId id="270" r:id="rId15"/>
    <p:sldId id="280" r:id="rId16"/>
    <p:sldId id="281" r:id="rId17"/>
    <p:sldId id="271" r:id="rId18"/>
    <p:sldId id="282" r:id="rId19"/>
    <p:sldId id="273" r:id="rId20"/>
    <p:sldId id="283" r:id="rId21"/>
    <p:sldId id="274" r:id="rId22"/>
    <p:sldId id="284" r:id="rId23"/>
    <p:sldId id="275" r:id="rId24"/>
    <p:sldId id="276" r:id="rId25"/>
    <p:sldId id="285" r:id="rId26"/>
    <p:sldId id="286" r:id="rId27"/>
    <p:sldId id="287" r:id="rId28"/>
    <p:sldId id="277" r:id="rId29"/>
    <p:sldId id="278" r:id="rId30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720" y="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0813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DBBBE-2C41-2845-8E24-CCC92578D181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813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22352-AFBD-1F48-953F-1ABC76F82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Review</a:t>
            </a: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does the following code snippet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= True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 = 24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 = 12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if(a or b == c) and (b % c == 0 and (not b &lt; c and b != c)):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print(“Here we are!”)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elif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print(“There we were”)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print(“We are here”)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308964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 and Loops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You should know: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 to write a while loop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 to write a for loop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 to create, access, and mutate a list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 to iterate over a list with a loop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 to iterate over a list using the range() function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 to access information in nested lists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List slicing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935975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Given the list: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 [1, 2, “hello”], [4, 5], 6]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Change the “hello” to the number 7.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681190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Given the list: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 [1, 2, “hello”], [4, 5], 6]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Change the “hello” to the number 7.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[0][2] = 7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697321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 a program that uses a while loop to find the sum of the numbers between 1 and 10.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Rewrite the same program using a for loop and the range() function.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53529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 a program that uses a while loop to find the sum of the numbers between 1 and 10.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Rewrite the same program using a for loop and the range() function.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r>
              <a:rPr lang="en-US" sz="2400" dirty="0"/>
              <a:t>count = 0</a:t>
            </a:r>
          </a:p>
          <a:p>
            <a:r>
              <a:rPr lang="de-DE" sz="2400" dirty="0" err="1"/>
              <a:t>listCounter</a:t>
            </a:r>
            <a:r>
              <a:rPr lang="de-DE" sz="2400" dirty="0"/>
              <a:t> = 0</a:t>
            </a:r>
          </a:p>
          <a:p>
            <a:r>
              <a:rPr lang="en-US" sz="2400" dirty="0"/>
              <a:t>while </a:t>
            </a:r>
            <a:r>
              <a:rPr lang="en-US" sz="2400" dirty="0" err="1"/>
              <a:t>listCounter</a:t>
            </a:r>
            <a:r>
              <a:rPr lang="en-US" sz="2400" dirty="0"/>
              <a:t> &lt; 11:</a:t>
            </a:r>
          </a:p>
          <a:p>
            <a:r>
              <a:rPr lang="en-US" sz="2400" dirty="0"/>
              <a:t>    count = count + </a:t>
            </a:r>
            <a:r>
              <a:rPr lang="en-US" sz="2400" dirty="0" err="1"/>
              <a:t>listCounter</a:t>
            </a:r>
            <a:endParaRPr lang="en-US" sz="2400" dirty="0"/>
          </a:p>
          <a:p>
            <a:r>
              <a:rPr lang="de-DE" sz="2400" dirty="0"/>
              <a:t>    </a:t>
            </a:r>
            <a:r>
              <a:rPr lang="de-DE" sz="2400" dirty="0" err="1"/>
              <a:t>listCounter</a:t>
            </a:r>
            <a:r>
              <a:rPr lang="de-DE" sz="2400" dirty="0"/>
              <a:t> = </a:t>
            </a:r>
            <a:r>
              <a:rPr lang="de-DE" sz="2400" dirty="0" err="1"/>
              <a:t>listCounter</a:t>
            </a:r>
            <a:r>
              <a:rPr lang="de-DE" sz="2400" dirty="0"/>
              <a:t> + 1</a:t>
            </a:r>
          </a:p>
          <a:p>
            <a:endParaRPr lang="en-US" sz="2400" dirty="0"/>
          </a:p>
          <a:p>
            <a:r>
              <a:rPr lang="en-US" sz="2400" dirty="0"/>
              <a:t>print(count)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99105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 a program that uses a while loop to find the sum of the numbers between 1 and 10.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Rewrite the same program using a for loop and the range() function.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count = 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for </a:t>
            </a:r>
            <a:r>
              <a:rPr lang="en-US" sz="2400" dirty="0" err="1" smtClean="0">
                <a:latin typeface="News Gothic MT"/>
              </a:rPr>
              <a:t>i</a:t>
            </a:r>
            <a:r>
              <a:rPr lang="en-US" sz="2400" dirty="0" smtClean="0">
                <a:latin typeface="News Gothic MT"/>
              </a:rPr>
              <a:t> in range(1, 11):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News Gothic MT"/>
              </a:rPr>
              <a:t>	</a:t>
            </a:r>
            <a:r>
              <a:rPr lang="en-US" sz="2400" dirty="0" smtClean="0">
                <a:latin typeface="News Gothic MT"/>
              </a:rPr>
              <a:t>count = count + </a:t>
            </a:r>
            <a:r>
              <a:rPr lang="en-US" sz="2400" dirty="0" err="1" smtClean="0">
                <a:latin typeface="News Gothic MT"/>
              </a:rPr>
              <a:t>i</a:t>
            </a:r>
            <a:endParaRPr lang="en-US" sz="2400" dirty="0" smtClean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News Gothic MT"/>
              </a:rPr>
              <a:t>p</a:t>
            </a:r>
            <a:r>
              <a:rPr lang="en-US" sz="2400" dirty="0" smtClean="0">
                <a:latin typeface="News Gothic MT"/>
              </a:rPr>
              <a:t>rint(count)</a:t>
            </a:r>
          </a:p>
        </p:txBody>
      </p:sp>
    </p:spTree>
    <p:extLst>
      <p:ext uri="{BB962C8B-B14F-4D97-AF65-F5344CB8AC3E}">
        <p14:creationId xmlns:p14="http://schemas.microsoft.com/office/powerpoint/2010/main" val="3486500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nested loops to create the following list: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 [0, 0, 0], [0, 0, 0], [0, 0, 0]]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04664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nested loops to create the following list: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 [0, 0, 0], [0, 0, 0], [0, 0, 0]]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result = []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in range(0, 2):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temp = []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for j in range(0, 2):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temp.append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(0)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result.append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(temp)</a:t>
            </a: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53257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list slicing to print only the second half of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list slicing to print every third element of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962353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Overview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we’ve covered so far: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Computer Basics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Python syntax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Variables and expressions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Decision logic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Lists and Loops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Python Tricks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list slicing to print only the second half of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rint(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[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len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// 2):])</a:t>
            </a: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list slicing to print every third element of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[::3])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79412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does the following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or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in range(0, 10, 2):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j in range(0,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print(j)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28739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does the following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or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in range(0, 10, 2):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j in range(0,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print(j)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0 1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0 1 2 3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0 1 2 3 4 5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0 1 2 3 4 5 6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0 1 2 3 4 5 6 7 8</a:t>
            </a: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68292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Functions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You need to know: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 to write a function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arguments and return values are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Scope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Mutability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 references work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Global variables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872239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does this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main():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[3, 4, 5]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[0] = 0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someFunc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someFunc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tempList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tempList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= [0] * 10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main()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886963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main():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[3, 4, 5]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[0] = 0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someFunc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someFunc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tempList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tempList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= [0] * 10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main()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[0, 4, 5]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261514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421742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does this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main():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[3, 4, 5]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[0] = 0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someFunc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someFunc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tempList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tempList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= [0] * 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return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tempList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ain()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52746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247423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main():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[3, 4, 5]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[0] = 0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someFunc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someFunc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tempList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tempList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= [0] * 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return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tempList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main()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[0, 4, 5]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320599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will this code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NUM_QUESTIONS = 20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NUM_QUESTIONS = 100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someFunc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someFunc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print(NUM_QUESTIONS)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00678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38916" y="1600200"/>
            <a:ext cx="8905084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will this code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NUM_QUESTIONS = 20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NUM_QUESTIONS = 100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someFunc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someFunc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print(NUM_QUESTIONS)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20</a:t>
            </a: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11257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Overview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we’ve covered so far: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Computing Basics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Python syntax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Variables and expressions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Decision logic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Lists and Loops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Functions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Python Tricks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009650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Computing Basics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you should know: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Basic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linux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commands 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cd,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mkdir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rmdir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mv,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cp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Binary numbers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18918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Convert the following binary numbers to decima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1011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11101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Convert the following decimal numbers to binary: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81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36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21355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Convert the following binary numbers to decima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1011 =&gt; 11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11101 =&gt; 29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Convert the following decimal numbers to binary: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81 =&gt; 1010001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36 =&gt; 100100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12077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Variables and Expressions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You need to know: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Order of operations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Python operators (**, %)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 to assign and use variables</a:t>
            </a:r>
          </a:p>
        </p:txBody>
      </p:sp>
    </p:spTree>
    <p:extLst>
      <p:ext uri="{BB962C8B-B14F-4D97-AF65-F5344CB8AC3E}">
        <p14:creationId xmlns:p14="http://schemas.microsoft.com/office/powerpoint/2010/main" val="28349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does the following code snippet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= 2 ** 4 + 8 % 3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print(a)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49597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Decision Logic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you need to know: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Boolean logic (how </a:t>
            </a:r>
            <a:r>
              <a:rPr lang="en-US" sz="2400" b="1" dirty="0">
                <a:solidFill>
                  <a:srgbClr val="595959"/>
                </a:solidFill>
                <a:latin typeface="News Gothic MT"/>
              </a:rPr>
              <a:t>and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, </a:t>
            </a:r>
            <a:r>
              <a:rPr lang="en-US" sz="2400" b="1" dirty="0">
                <a:solidFill>
                  <a:srgbClr val="595959"/>
                </a:solidFill>
                <a:latin typeface="News Gothic MT"/>
              </a:rPr>
              <a:t>or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, and </a:t>
            </a:r>
            <a:r>
              <a:rPr lang="en-US" sz="2400" b="1" dirty="0">
                <a:solidFill>
                  <a:srgbClr val="595959"/>
                </a:solidFill>
                <a:latin typeface="News Gothic MT"/>
              </a:rPr>
              <a:t>not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work)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 if/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elif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/else statements work.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698229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19439</TotalTime>
  <Words>818</Words>
  <Application>Microsoft Macintosh PowerPoint</Application>
  <PresentationFormat>On-screen Show (4:3)</PresentationFormat>
  <Paragraphs>292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Max Morawski</cp:lastModifiedBy>
  <cp:revision>315</cp:revision>
  <cp:lastPrinted>2014-10-06T15:06:14Z</cp:lastPrinted>
  <dcterms:modified xsi:type="dcterms:W3CDTF">2014-10-20T18:55:09Z</dcterms:modified>
</cp:coreProperties>
</file>