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85" r:id="rId3"/>
    <p:sldId id="296" r:id="rId4"/>
  </p:sldIdLst>
  <p:sldSz cx="9144000" cy="6858000" type="screen4x3"/>
  <p:notesSz cx="9282113" cy="6991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1"/>
    <p:restoredTop sz="91429"/>
  </p:normalViewPr>
  <p:slideViewPr>
    <p:cSldViewPr showGuides="1">
      <p:cViewPr>
        <p:scale>
          <a:sx n="114" d="100"/>
          <a:sy n="114" d="100"/>
        </p:scale>
        <p:origin x="1624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3063C2-7FB8-9043-B863-3EC6DFAE0F5E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69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0975" y="0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3213" y="515938"/>
            <a:ext cx="3519487" cy="2640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4438" y="3328988"/>
            <a:ext cx="6878637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0975" y="6657975"/>
            <a:ext cx="404653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E5F2CAAE-8D7E-3049-AA7B-5E6F801707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41B1-5B04-C343-8973-999E035F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266B6-0F7A-9F46-B60C-84F7B3E2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791E-88D2-5545-B9AC-A5710BD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7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09348-41AA-B14A-80C2-68C44306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36B1-AE2F-2148-B18F-C02AEC536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C9E-26EA-F340-912C-3EC33178A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E7B2A-4353-C44B-B34F-B92601C3E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EE47-38F9-8045-BD3B-D50DAB21D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85F5-FEAD-D845-8616-45CEF133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718F-DD3B-0A4A-9044-98E0738C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0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EAF1-F2C7-6046-95E1-2FB0C2B9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0C249-820C-2748-8104-756FFDFAC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5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5297025D-2A41-894A-AF3D-DD7EC42C6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rive.google.com/drive/u/0/folders/1sHYHkNUMj_hM3aylwTbKT2J12S-AG73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992"/>
            <a:ext cx="9144000" cy="3356007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Neural Networks for Machine Learning</a:t>
            </a:r>
            <a:br>
              <a:rPr lang="en-US" sz="6600" dirty="0">
                <a:ea typeface="ＭＳ Ｐゴシック" charset="0"/>
                <a:cs typeface="ＭＳ Ｐゴシック" charset="0"/>
              </a:rPr>
            </a:br>
            <a:r>
              <a:rPr lang="en-US" sz="4800" dirty="0">
                <a:ea typeface="ＭＳ Ｐゴシック" charset="0"/>
                <a:cs typeface="ＭＳ Ｐゴシック" charset="0"/>
              </a:rPr>
              <a:t>demonstrations</a:t>
            </a:r>
            <a:endParaRPr lang="en-US" sz="66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07AD-E472-7A41-A4FC-03390881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3857053"/>
            <a:ext cx="7543800" cy="2772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E030-A5B4-6944-8F14-3451F1A9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63B8A-CB46-1043-8DC5-9BD91E57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Current focus on large networks with different “architectures” suited for different kinds of tasks</a:t>
            </a:r>
          </a:p>
          <a:p>
            <a:pPr marL="347663" indent="-222250"/>
            <a:r>
              <a:rPr lang="en-US" sz="3200" dirty="0"/>
              <a:t>Feedforward Neural Network (aka MLP)</a:t>
            </a:r>
          </a:p>
          <a:p>
            <a:pPr marL="347663" indent="-222250"/>
            <a:r>
              <a:rPr lang="en-US" sz="3200" dirty="0"/>
              <a:t>CNN: Convolutional Neural Network</a:t>
            </a:r>
          </a:p>
          <a:p>
            <a:pPr marL="347663" indent="-222250"/>
            <a:r>
              <a:rPr lang="en-US" sz="3200" dirty="0"/>
              <a:t>RNN: Recurrent Neural Network</a:t>
            </a:r>
          </a:p>
          <a:p>
            <a:pPr marL="347663" indent="-222250"/>
            <a:r>
              <a:rPr lang="en-US" sz="3200" dirty="0"/>
              <a:t>LSTM: Long Short Term Memory</a:t>
            </a:r>
          </a:p>
          <a:p>
            <a:pPr marL="347663" indent="-222250"/>
            <a:r>
              <a:rPr lang="en-US" sz="3200" dirty="0"/>
              <a:t>Transformer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8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91A7-D341-1D4D-B1CA-7B3695B0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6132"/>
            <a:ext cx="7772400" cy="1143000"/>
          </a:xfrm>
        </p:spPr>
        <p:txBody>
          <a:bodyPr/>
          <a:lstStyle/>
          <a:p>
            <a:r>
              <a:rPr lang="en-US" dirty="0">
                <a:hlinkClick r:id="rId2"/>
              </a:rPr>
              <a:t>Neural Network Colab Notebooks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4EA20-F393-BC4E-85F4-1FA39A7C50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136B1-AE2F-2148-B18F-C02AEC536A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07442D-4A01-8440-86B2-ABD91783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306" y="1295400"/>
            <a:ext cx="9454611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149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13402</TotalTime>
  <Words>55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Times New Roman</vt:lpstr>
      <vt:lpstr>Blank Presentation</vt:lpstr>
      <vt:lpstr>Neural Networks for Machine Learning demonstrations</vt:lpstr>
      <vt:lpstr>Neural Network Architectures</vt:lpstr>
      <vt:lpstr>Neural Network Colab Notebooks</vt:lpstr>
    </vt:vector>
  </TitlesOfParts>
  <Manager/>
  <Company>UMBC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II: k-NN / Bayesian</dc:title>
  <dc:subject/>
  <dc:creator>COGITO</dc:creator>
  <cp:keywords/>
  <dc:description/>
  <cp:lastModifiedBy>Tim Finin</cp:lastModifiedBy>
  <cp:revision>542</cp:revision>
  <cp:lastPrinted>2012-12-05T20:53:30Z</cp:lastPrinted>
  <dcterms:created xsi:type="dcterms:W3CDTF">2009-12-09T21:37:40Z</dcterms:created>
  <dcterms:modified xsi:type="dcterms:W3CDTF">2021-05-06T19:34:07Z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